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81" r:id="rId4"/>
    <p:sldId id="258" r:id="rId5"/>
    <p:sldId id="284" r:id="rId6"/>
    <p:sldId id="259" r:id="rId7"/>
    <p:sldId id="270" r:id="rId8"/>
    <p:sldId id="274" r:id="rId9"/>
    <p:sldId id="275" r:id="rId10"/>
    <p:sldId id="279" r:id="rId11"/>
    <p:sldId id="264" r:id="rId12"/>
    <p:sldId id="273" r:id="rId13"/>
    <p:sldId id="260" r:id="rId14"/>
    <p:sldId id="277" r:id="rId15"/>
    <p:sldId id="262" r:id="rId16"/>
    <p:sldId id="278" r:id="rId17"/>
    <p:sldId id="261" r:id="rId18"/>
    <p:sldId id="280" r:id="rId19"/>
    <p:sldId id="263" r:id="rId20"/>
    <p:sldId id="283" r:id="rId21"/>
    <p:sldId id="265" r:id="rId22"/>
    <p:sldId id="282" r:id="rId23"/>
    <p:sldId id="272" r:id="rId24"/>
    <p:sldId id="271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4542"/>
    <a:srgbClr val="003300"/>
    <a:srgbClr val="666633"/>
    <a:srgbClr val="CCCC00"/>
    <a:srgbClr val="9900CC"/>
    <a:srgbClr val="660066"/>
    <a:srgbClr val="CC3399"/>
    <a:srgbClr val="B6DE36"/>
    <a:srgbClr val="FF7C80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CE053E-FC93-42AD-ABB4-2B7124E7CF9E}" type="doc">
      <dgm:prSet loTypeId="urn:microsoft.com/office/officeart/2005/8/layout/hierarchy2" loCatId="hierarchy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607EAF87-7F38-403C-A135-886357AE0905}">
      <dgm:prSet phldrT="[Текст]" custT="1"/>
      <dgm:spPr/>
      <dgm:t>
        <a:bodyPr/>
        <a:lstStyle/>
        <a:p>
          <a:r>
            <a:rPr lang="ru-RU" sz="2000" b="1" smtClean="0">
              <a:latin typeface="Times New Roman" pitchFamily="18" charset="0"/>
              <a:cs typeface="Times New Roman" pitchFamily="18" charset="0"/>
            </a:rPr>
            <a:t>финикийский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38A59555-3CA3-4030-832E-C25660BAA3DA}" type="parTrans" cxnId="{3D162437-2A3E-4F13-842A-8A89F997DC79}">
      <dgm:prSet/>
      <dgm:spPr/>
      <dgm:t>
        <a:bodyPr/>
        <a:lstStyle/>
        <a:p>
          <a:endParaRPr lang="ru-RU"/>
        </a:p>
      </dgm:t>
    </dgm:pt>
    <dgm:pt modelId="{E4A03192-ED74-4ECC-ACB1-C51A3C96FA5A}" type="sibTrans" cxnId="{3D162437-2A3E-4F13-842A-8A89F997DC79}">
      <dgm:prSet/>
      <dgm:spPr/>
      <dgm:t>
        <a:bodyPr/>
        <a:lstStyle/>
        <a:p>
          <a:endParaRPr lang="ru-RU"/>
        </a:p>
      </dgm:t>
    </dgm:pt>
    <dgm:pt modelId="{BFC8E88C-85BB-451C-AD84-F734CB9AE5F5}">
      <dgm:prSet phldrT="[Текст]" custT="1"/>
      <dgm:spPr/>
      <dgm:t>
        <a:bodyPr/>
        <a:lstStyle/>
        <a:p>
          <a:r>
            <a:rPr lang="ru-RU" sz="2000" b="1" smtClean="0">
              <a:latin typeface="Times New Roman" pitchFamily="18" charset="0"/>
              <a:cs typeface="Times New Roman" pitchFamily="18" charset="0"/>
            </a:rPr>
            <a:t>греческий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5F6085EF-5E88-4025-862B-A91C59CDFC8C}" type="parTrans" cxnId="{88C3F9F0-754D-4C3A-AEF0-3F75F1E06501}">
      <dgm:prSet/>
      <dgm:spPr/>
      <dgm:t>
        <a:bodyPr/>
        <a:lstStyle/>
        <a:p>
          <a:endParaRPr lang="ru-RU"/>
        </a:p>
      </dgm:t>
    </dgm:pt>
    <dgm:pt modelId="{0E330A0A-505C-4D92-9CA5-6A34A1E77354}" type="sibTrans" cxnId="{88C3F9F0-754D-4C3A-AEF0-3F75F1E06501}">
      <dgm:prSet/>
      <dgm:spPr/>
      <dgm:t>
        <a:bodyPr/>
        <a:lstStyle/>
        <a:p>
          <a:endParaRPr lang="ru-RU"/>
        </a:p>
      </dgm:t>
    </dgm:pt>
    <dgm:pt modelId="{82119338-5ADE-417C-B753-106A71418460}">
      <dgm:prSet phldrT="[Текст]" custT="1"/>
      <dgm:spPr/>
      <dgm:t>
        <a:bodyPr/>
        <a:lstStyle/>
        <a:p>
          <a:r>
            <a:rPr lang="ru-RU" sz="2000" b="1" smtClean="0">
              <a:latin typeface="Times New Roman" pitchFamily="18" charset="0"/>
              <a:cs typeface="Times New Roman" pitchFamily="18" charset="0"/>
            </a:rPr>
            <a:t>латинский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57783753-3F52-4651-AAE3-8D6140C5DC1E}" type="parTrans" cxnId="{EE043265-961B-4DD9-9510-1FF871D9358E}">
      <dgm:prSet/>
      <dgm:spPr/>
      <dgm:t>
        <a:bodyPr/>
        <a:lstStyle/>
        <a:p>
          <a:endParaRPr lang="ru-RU"/>
        </a:p>
      </dgm:t>
    </dgm:pt>
    <dgm:pt modelId="{20ABA474-3808-4D1E-95B6-E7516A724E6A}" type="sibTrans" cxnId="{EE043265-961B-4DD9-9510-1FF871D9358E}">
      <dgm:prSet/>
      <dgm:spPr/>
      <dgm:t>
        <a:bodyPr/>
        <a:lstStyle/>
        <a:p>
          <a:endParaRPr lang="ru-RU"/>
        </a:p>
      </dgm:t>
    </dgm:pt>
    <dgm:pt modelId="{A6FF43FB-882F-4149-9B79-309F958B81E6}">
      <dgm:prSet custT="1"/>
      <dgm:spPr/>
      <dgm:t>
        <a:bodyPr/>
        <a:lstStyle/>
        <a:p>
          <a:r>
            <a:rPr lang="ru-RU" sz="2000" b="1" smtClean="0">
              <a:latin typeface="Times New Roman" pitchFamily="18" charset="0"/>
              <a:cs typeface="Times New Roman" pitchFamily="18" charset="0"/>
            </a:rPr>
            <a:t>кириллица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CE955412-D68A-4C77-B32C-3A8B343EB6AE}" type="parTrans" cxnId="{5E9C4654-FE9E-43D3-9B5D-68C6119CD274}">
      <dgm:prSet/>
      <dgm:spPr/>
      <dgm:t>
        <a:bodyPr/>
        <a:lstStyle/>
        <a:p>
          <a:endParaRPr lang="ru-RU"/>
        </a:p>
      </dgm:t>
    </dgm:pt>
    <dgm:pt modelId="{648BB152-C91E-4714-BEA3-0FE375143578}" type="sibTrans" cxnId="{5E9C4654-FE9E-43D3-9B5D-68C6119CD274}">
      <dgm:prSet/>
      <dgm:spPr/>
      <dgm:t>
        <a:bodyPr/>
        <a:lstStyle/>
        <a:p>
          <a:endParaRPr lang="ru-RU"/>
        </a:p>
      </dgm:t>
    </dgm:pt>
    <dgm:pt modelId="{79737D2C-E1FD-4961-BD05-1E874A65A7FD}">
      <dgm:prSet custT="1"/>
      <dgm:spPr/>
      <dgm:t>
        <a:bodyPr/>
        <a:lstStyle/>
        <a:p>
          <a:r>
            <a:rPr lang="ru-RU" sz="2000" b="1" smtClean="0">
              <a:latin typeface="Times New Roman" pitchFamily="18" charset="0"/>
              <a:cs typeface="Times New Roman" pitchFamily="18" charset="0"/>
            </a:rPr>
            <a:t>английский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79F30806-53E9-4305-BD57-CF590E8D6AC1}" type="parTrans" cxnId="{0D3F8A1B-7B85-4117-8E9E-E396FD612143}">
      <dgm:prSet/>
      <dgm:spPr/>
      <dgm:t>
        <a:bodyPr/>
        <a:lstStyle/>
        <a:p>
          <a:endParaRPr lang="ru-RU"/>
        </a:p>
      </dgm:t>
    </dgm:pt>
    <dgm:pt modelId="{77F19043-46EE-4BFB-BB62-4F0B8F2465D4}" type="sibTrans" cxnId="{0D3F8A1B-7B85-4117-8E9E-E396FD612143}">
      <dgm:prSet/>
      <dgm:spPr/>
      <dgm:t>
        <a:bodyPr/>
        <a:lstStyle/>
        <a:p>
          <a:endParaRPr lang="ru-RU"/>
        </a:p>
      </dgm:t>
    </dgm:pt>
    <dgm:pt modelId="{7BE8B712-65C8-4C03-962D-51042CE33194}">
      <dgm:prSet custT="1"/>
      <dgm:spPr/>
      <dgm:t>
        <a:bodyPr/>
        <a:lstStyle/>
        <a:p>
          <a:r>
            <a:rPr lang="ru-RU" sz="2000" b="1" smtClean="0">
              <a:latin typeface="Times New Roman" pitchFamily="18" charset="0"/>
              <a:cs typeface="Times New Roman" pitchFamily="18" charset="0"/>
            </a:rPr>
            <a:t>русский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B68B73E3-7C8D-4DCF-9340-C3BE9EDAD2E1}" type="parTrans" cxnId="{B3693B5C-58BA-4AC5-8F8F-9D0384040E04}">
      <dgm:prSet/>
      <dgm:spPr/>
      <dgm:t>
        <a:bodyPr/>
        <a:lstStyle/>
        <a:p>
          <a:endParaRPr lang="ru-RU"/>
        </a:p>
      </dgm:t>
    </dgm:pt>
    <dgm:pt modelId="{0B11246F-A4A5-416F-8749-A4349669E3EE}" type="sibTrans" cxnId="{B3693B5C-58BA-4AC5-8F8F-9D0384040E04}">
      <dgm:prSet/>
      <dgm:spPr/>
      <dgm:t>
        <a:bodyPr/>
        <a:lstStyle/>
        <a:p>
          <a:endParaRPr lang="ru-RU"/>
        </a:p>
      </dgm:t>
    </dgm:pt>
    <dgm:pt modelId="{AF8EF877-FFE3-4B0C-BFB8-E7DCC5922455}" type="pres">
      <dgm:prSet presAssocID="{33CE053E-FC93-42AD-ABB4-2B7124E7CF9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8802B54-F82A-405E-9C42-051DD54C1621}" type="pres">
      <dgm:prSet presAssocID="{607EAF87-7F38-403C-A135-886357AE0905}" presName="root1" presStyleCnt="0"/>
      <dgm:spPr/>
      <dgm:t>
        <a:bodyPr/>
        <a:lstStyle/>
        <a:p>
          <a:endParaRPr lang="ru-RU"/>
        </a:p>
      </dgm:t>
    </dgm:pt>
    <dgm:pt modelId="{A798D6B8-A41B-49AE-A003-5BA622DA7D31}" type="pres">
      <dgm:prSet presAssocID="{607EAF87-7F38-403C-A135-886357AE0905}" presName="LevelOneTextNode" presStyleLbl="node0" presStyleIdx="0" presStyleCnt="1" custScaleX="1205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80651B-2735-4CFF-A286-49595C1CAD42}" type="pres">
      <dgm:prSet presAssocID="{607EAF87-7F38-403C-A135-886357AE0905}" presName="level2hierChild" presStyleCnt="0"/>
      <dgm:spPr/>
      <dgm:t>
        <a:bodyPr/>
        <a:lstStyle/>
        <a:p>
          <a:endParaRPr lang="ru-RU"/>
        </a:p>
      </dgm:t>
    </dgm:pt>
    <dgm:pt modelId="{3E959CC0-5EFB-44B3-A1CE-83C7E7AB0AD1}" type="pres">
      <dgm:prSet presAssocID="{5F6085EF-5E88-4025-862B-A91C59CDFC8C}" presName="conn2-1" presStyleLbl="parChTrans1D2" presStyleIdx="0" presStyleCnt="1"/>
      <dgm:spPr/>
      <dgm:t>
        <a:bodyPr/>
        <a:lstStyle/>
        <a:p>
          <a:endParaRPr lang="ru-RU"/>
        </a:p>
      </dgm:t>
    </dgm:pt>
    <dgm:pt modelId="{D4345CAC-1409-4E0A-8148-22ECAF6047AB}" type="pres">
      <dgm:prSet presAssocID="{5F6085EF-5E88-4025-862B-A91C59CDFC8C}" presName="connTx" presStyleLbl="parChTrans1D2" presStyleIdx="0" presStyleCnt="1"/>
      <dgm:spPr/>
      <dgm:t>
        <a:bodyPr/>
        <a:lstStyle/>
        <a:p>
          <a:endParaRPr lang="ru-RU"/>
        </a:p>
      </dgm:t>
    </dgm:pt>
    <dgm:pt modelId="{85A740E1-1818-46BF-8533-76135D2BB466}" type="pres">
      <dgm:prSet presAssocID="{BFC8E88C-85BB-451C-AD84-F734CB9AE5F5}" presName="root2" presStyleCnt="0"/>
      <dgm:spPr/>
      <dgm:t>
        <a:bodyPr/>
        <a:lstStyle/>
        <a:p>
          <a:endParaRPr lang="ru-RU"/>
        </a:p>
      </dgm:t>
    </dgm:pt>
    <dgm:pt modelId="{C79895D7-5293-427D-90D8-28A1C1C7A86D}" type="pres">
      <dgm:prSet presAssocID="{BFC8E88C-85BB-451C-AD84-F734CB9AE5F5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C3C615-7C3F-4D88-9DAE-6589537F65AA}" type="pres">
      <dgm:prSet presAssocID="{BFC8E88C-85BB-451C-AD84-F734CB9AE5F5}" presName="level3hierChild" presStyleCnt="0"/>
      <dgm:spPr/>
      <dgm:t>
        <a:bodyPr/>
        <a:lstStyle/>
        <a:p>
          <a:endParaRPr lang="ru-RU"/>
        </a:p>
      </dgm:t>
    </dgm:pt>
    <dgm:pt modelId="{B40801CD-7A77-46D2-A886-67CAD36122BB}" type="pres">
      <dgm:prSet presAssocID="{57783753-3F52-4651-AAE3-8D6140C5DC1E}" presName="conn2-1" presStyleLbl="parChTrans1D3" presStyleIdx="0" presStyleCnt="2"/>
      <dgm:spPr/>
      <dgm:t>
        <a:bodyPr/>
        <a:lstStyle/>
        <a:p>
          <a:endParaRPr lang="ru-RU"/>
        </a:p>
      </dgm:t>
    </dgm:pt>
    <dgm:pt modelId="{B1580BD2-F05A-4738-9C95-7CCB1165A40D}" type="pres">
      <dgm:prSet presAssocID="{57783753-3F52-4651-AAE3-8D6140C5DC1E}" presName="connTx" presStyleLbl="parChTrans1D3" presStyleIdx="0" presStyleCnt="2"/>
      <dgm:spPr/>
      <dgm:t>
        <a:bodyPr/>
        <a:lstStyle/>
        <a:p>
          <a:endParaRPr lang="ru-RU"/>
        </a:p>
      </dgm:t>
    </dgm:pt>
    <dgm:pt modelId="{393AF70F-4A9E-4A0C-847A-088CCECBDE6F}" type="pres">
      <dgm:prSet presAssocID="{82119338-5ADE-417C-B753-106A71418460}" presName="root2" presStyleCnt="0"/>
      <dgm:spPr/>
      <dgm:t>
        <a:bodyPr/>
        <a:lstStyle/>
        <a:p>
          <a:endParaRPr lang="ru-RU"/>
        </a:p>
      </dgm:t>
    </dgm:pt>
    <dgm:pt modelId="{FB8596CA-9387-4E25-B132-7BB6E6726049}" type="pres">
      <dgm:prSet presAssocID="{82119338-5ADE-417C-B753-106A71418460}" presName="LevelTwoTextNode" presStyleLbl="node3" presStyleIdx="0" presStyleCnt="2" custLinFactNeighborX="4398" custLinFactNeighborY="-168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676DA98-8AF7-4114-A0C4-DDDC9B996886}" type="pres">
      <dgm:prSet presAssocID="{82119338-5ADE-417C-B753-106A71418460}" presName="level3hierChild" presStyleCnt="0"/>
      <dgm:spPr/>
      <dgm:t>
        <a:bodyPr/>
        <a:lstStyle/>
        <a:p>
          <a:endParaRPr lang="ru-RU"/>
        </a:p>
      </dgm:t>
    </dgm:pt>
    <dgm:pt modelId="{44AAFCF6-606C-490F-8C62-D42FD2483B9B}" type="pres">
      <dgm:prSet presAssocID="{79F30806-53E9-4305-BD57-CF590E8D6AC1}" presName="conn2-1" presStyleLbl="parChTrans1D4" presStyleIdx="0" presStyleCnt="2"/>
      <dgm:spPr/>
      <dgm:t>
        <a:bodyPr/>
        <a:lstStyle/>
        <a:p>
          <a:endParaRPr lang="ru-RU"/>
        </a:p>
      </dgm:t>
    </dgm:pt>
    <dgm:pt modelId="{CCF15C9E-DAED-4472-A492-B140534D2B62}" type="pres">
      <dgm:prSet presAssocID="{79F30806-53E9-4305-BD57-CF590E8D6AC1}" presName="connTx" presStyleLbl="parChTrans1D4" presStyleIdx="0" presStyleCnt="2"/>
      <dgm:spPr/>
      <dgm:t>
        <a:bodyPr/>
        <a:lstStyle/>
        <a:p>
          <a:endParaRPr lang="ru-RU"/>
        </a:p>
      </dgm:t>
    </dgm:pt>
    <dgm:pt modelId="{CB2BAECC-B976-4CB0-940A-1962EB5239FE}" type="pres">
      <dgm:prSet presAssocID="{79737D2C-E1FD-4961-BD05-1E874A65A7FD}" presName="root2" presStyleCnt="0"/>
      <dgm:spPr/>
      <dgm:t>
        <a:bodyPr/>
        <a:lstStyle/>
        <a:p>
          <a:endParaRPr lang="ru-RU"/>
        </a:p>
      </dgm:t>
    </dgm:pt>
    <dgm:pt modelId="{EA5DB992-F060-4DF0-B79E-1F0162448917}" type="pres">
      <dgm:prSet presAssocID="{79737D2C-E1FD-4961-BD05-1E874A65A7FD}" presName="LevelTwoTextNode" presStyleLbl="node4" presStyleIdx="0" presStyleCnt="2" custLinFactNeighborX="-1452" custLinFactNeighborY="-168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8EE669-68A2-4E13-BAAD-480218820B2B}" type="pres">
      <dgm:prSet presAssocID="{79737D2C-E1FD-4961-BD05-1E874A65A7FD}" presName="level3hierChild" presStyleCnt="0"/>
      <dgm:spPr/>
      <dgm:t>
        <a:bodyPr/>
        <a:lstStyle/>
        <a:p>
          <a:endParaRPr lang="ru-RU"/>
        </a:p>
      </dgm:t>
    </dgm:pt>
    <dgm:pt modelId="{7E591B4E-ACA1-489A-A407-95CFAAB842AD}" type="pres">
      <dgm:prSet presAssocID="{CE955412-D68A-4C77-B32C-3A8B343EB6AE}" presName="conn2-1" presStyleLbl="parChTrans1D3" presStyleIdx="1" presStyleCnt="2"/>
      <dgm:spPr/>
      <dgm:t>
        <a:bodyPr/>
        <a:lstStyle/>
        <a:p>
          <a:endParaRPr lang="ru-RU"/>
        </a:p>
      </dgm:t>
    </dgm:pt>
    <dgm:pt modelId="{C0AA0E71-0983-4A95-A2AE-1887179D9DAD}" type="pres">
      <dgm:prSet presAssocID="{CE955412-D68A-4C77-B32C-3A8B343EB6AE}" presName="connTx" presStyleLbl="parChTrans1D3" presStyleIdx="1" presStyleCnt="2"/>
      <dgm:spPr/>
      <dgm:t>
        <a:bodyPr/>
        <a:lstStyle/>
        <a:p>
          <a:endParaRPr lang="ru-RU"/>
        </a:p>
      </dgm:t>
    </dgm:pt>
    <dgm:pt modelId="{FB82EABC-1B42-4AF3-A1B3-AA2DEFDF3C5F}" type="pres">
      <dgm:prSet presAssocID="{A6FF43FB-882F-4149-9B79-309F958B81E6}" presName="root2" presStyleCnt="0"/>
      <dgm:spPr/>
      <dgm:t>
        <a:bodyPr/>
        <a:lstStyle/>
        <a:p>
          <a:endParaRPr lang="ru-RU"/>
        </a:p>
      </dgm:t>
    </dgm:pt>
    <dgm:pt modelId="{B4D6AB7F-C7C2-45BD-A6A9-F5470EAB4F89}" type="pres">
      <dgm:prSet presAssocID="{A6FF43FB-882F-4149-9B79-309F958B81E6}" presName="LevelTwoTextNode" presStyleLbl="node3" presStyleIdx="1" presStyleCnt="2" custLinFactNeighborX="4398" custLinFactNeighborY="439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E824B9-9D21-4410-9787-C5611117F8C8}" type="pres">
      <dgm:prSet presAssocID="{A6FF43FB-882F-4149-9B79-309F958B81E6}" presName="level3hierChild" presStyleCnt="0"/>
      <dgm:spPr/>
      <dgm:t>
        <a:bodyPr/>
        <a:lstStyle/>
        <a:p>
          <a:endParaRPr lang="ru-RU"/>
        </a:p>
      </dgm:t>
    </dgm:pt>
    <dgm:pt modelId="{29EB844A-C8AB-416C-9DA2-61EEC844C4C0}" type="pres">
      <dgm:prSet presAssocID="{B68B73E3-7C8D-4DCF-9340-C3BE9EDAD2E1}" presName="conn2-1" presStyleLbl="parChTrans1D4" presStyleIdx="1" presStyleCnt="2"/>
      <dgm:spPr/>
      <dgm:t>
        <a:bodyPr/>
        <a:lstStyle/>
        <a:p>
          <a:endParaRPr lang="ru-RU"/>
        </a:p>
      </dgm:t>
    </dgm:pt>
    <dgm:pt modelId="{E4BE30F2-0DAE-4EC3-8E19-8CD9ACC31A64}" type="pres">
      <dgm:prSet presAssocID="{B68B73E3-7C8D-4DCF-9340-C3BE9EDAD2E1}" presName="connTx" presStyleLbl="parChTrans1D4" presStyleIdx="1" presStyleCnt="2"/>
      <dgm:spPr/>
      <dgm:t>
        <a:bodyPr/>
        <a:lstStyle/>
        <a:p>
          <a:endParaRPr lang="ru-RU"/>
        </a:p>
      </dgm:t>
    </dgm:pt>
    <dgm:pt modelId="{7D44C8E7-5465-4B0B-BF0E-59460C364DFC}" type="pres">
      <dgm:prSet presAssocID="{7BE8B712-65C8-4C03-962D-51042CE33194}" presName="root2" presStyleCnt="0"/>
      <dgm:spPr/>
      <dgm:t>
        <a:bodyPr/>
        <a:lstStyle/>
        <a:p>
          <a:endParaRPr lang="ru-RU"/>
        </a:p>
      </dgm:t>
    </dgm:pt>
    <dgm:pt modelId="{C4D337D0-B599-47C2-826E-43377051D550}" type="pres">
      <dgm:prSet presAssocID="{7BE8B712-65C8-4C03-962D-51042CE33194}" presName="LevelTwoTextNode" presStyleLbl="node4" presStyleIdx="1" presStyleCnt="2" custLinFactNeighborX="-1452" custLinFactNeighborY="439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B1BF921-B8C9-4421-AEC7-462C858B93F9}" type="pres">
      <dgm:prSet presAssocID="{7BE8B712-65C8-4C03-962D-51042CE33194}" presName="level3hierChild" presStyleCnt="0"/>
      <dgm:spPr/>
      <dgm:t>
        <a:bodyPr/>
        <a:lstStyle/>
        <a:p>
          <a:endParaRPr lang="ru-RU"/>
        </a:p>
      </dgm:t>
    </dgm:pt>
  </dgm:ptLst>
  <dgm:cxnLst>
    <dgm:cxn modelId="{97EF7DA1-A1CD-4D79-9559-33825AAEF736}" type="presOf" srcId="{33CE053E-FC93-42AD-ABB4-2B7124E7CF9E}" destId="{AF8EF877-FFE3-4B0C-BFB8-E7DCC5922455}" srcOrd="0" destOrd="0" presId="urn:microsoft.com/office/officeart/2005/8/layout/hierarchy2"/>
    <dgm:cxn modelId="{0D3F8A1B-7B85-4117-8E9E-E396FD612143}" srcId="{82119338-5ADE-417C-B753-106A71418460}" destId="{79737D2C-E1FD-4961-BD05-1E874A65A7FD}" srcOrd="0" destOrd="0" parTransId="{79F30806-53E9-4305-BD57-CF590E8D6AC1}" sibTransId="{77F19043-46EE-4BFB-BB62-4F0B8F2465D4}"/>
    <dgm:cxn modelId="{01432A77-B692-4FB4-8B63-ED647F756CB6}" type="presOf" srcId="{BFC8E88C-85BB-451C-AD84-F734CB9AE5F5}" destId="{C79895D7-5293-427D-90D8-28A1C1C7A86D}" srcOrd="0" destOrd="0" presId="urn:microsoft.com/office/officeart/2005/8/layout/hierarchy2"/>
    <dgm:cxn modelId="{7DA27C9A-DAA8-4C82-A958-A98C614FBFCF}" type="presOf" srcId="{7BE8B712-65C8-4C03-962D-51042CE33194}" destId="{C4D337D0-B599-47C2-826E-43377051D550}" srcOrd="0" destOrd="0" presId="urn:microsoft.com/office/officeart/2005/8/layout/hierarchy2"/>
    <dgm:cxn modelId="{98DD130E-0128-4B04-A4BF-7C6055F0749B}" type="presOf" srcId="{79F30806-53E9-4305-BD57-CF590E8D6AC1}" destId="{CCF15C9E-DAED-4472-A492-B140534D2B62}" srcOrd="1" destOrd="0" presId="urn:microsoft.com/office/officeart/2005/8/layout/hierarchy2"/>
    <dgm:cxn modelId="{88C3F9F0-754D-4C3A-AEF0-3F75F1E06501}" srcId="{607EAF87-7F38-403C-A135-886357AE0905}" destId="{BFC8E88C-85BB-451C-AD84-F734CB9AE5F5}" srcOrd="0" destOrd="0" parTransId="{5F6085EF-5E88-4025-862B-A91C59CDFC8C}" sibTransId="{0E330A0A-505C-4D92-9CA5-6A34A1E77354}"/>
    <dgm:cxn modelId="{619EECCC-A19D-496E-9566-DCDABF634E11}" type="presOf" srcId="{CE955412-D68A-4C77-B32C-3A8B343EB6AE}" destId="{7E591B4E-ACA1-489A-A407-95CFAAB842AD}" srcOrd="0" destOrd="0" presId="urn:microsoft.com/office/officeart/2005/8/layout/hierarchy2"/>
    <dgm:cxn modelId="{F03D8D1C-E1B6-49C3-9F7F-0848DCB8495F}" type="presOf" srcId="{A6FF43FB-882F-4149-9B79-309F958B81E6}" destId="{B4D6AB7F-C7C2-45BD-A6A9-F5470EAB4F89}" srcOrd="0" destOrd="0" presId="urn:microsoft.com/office/officeart/2005/8/layout/hierarchy2"/>
    <dgm:cxn modelId="{0C78E622-BE25-435B-8876-7C5E042E649B}" type="presOf" srcId="{5F6085EF-5E88-4025-862B-A91C59CDFC8C}" destId="{3E959CC0-5EFB-44B3-A1CE-83C7E7AB0AD1}" srcOrd="0" destOrd="0" presId="urn:microsoft.com/office/officeart/2005/8/layout/hierarchy2"/>
    <dgm:cxn modelId="{E4ED9179-3BBD-490E-B280-97E7BE02EF71}" type="presOf" srcId="{79737D2C-E1FD-4961-BD05-1E874A65A7FD}" destId="{EA5DB992-F060-4DF0-B79E-1F0162448917}" srcOrd="0" destOrd="0" presId="urn:microsoft.com/office/officeart/2005/8/layout/hierarchy2"/>
    <dgm:cxn modelId="{B88DCB51-CE27-4889-A926-056060ED9E4E}" type="presOf" srcId="{607EAF87-7F38-403C-A135-886357AE0905}" destId="{A798D6B8-A41B-49AE-A003-5BA622DA7D31}" srcOrd="0" destOrd="0" presId="urn:microsoft.com/office/officeart/2005/8/layout/hierarchy2"/>
    <dgm:cxn modelId="{9902F451-BDF1-4D20-9B67-29AA302CA58C}" type="presOf" srcId="{B68B73E3-7C8D-4DCF-9340-C3BE9EDAD2E1}" destId="{E4BE30F2-0DAE-4EC3-8E19-8CD9ACC31A64}" srcOrd="1" destOrd="0" presId="urn:microsoft.com/office/officeart/2005/8/layout/hierarchy2"/>
    <dgm:cxn modelId="{3D162437-2A3E-4F13-842A-8A89F997DC79}" srcId="{33CE053E-FC93-42AD-ABB4-2B7124E7CF9E}" destId="{607EAF87-7F38-403C-A135-886357AE0905}" srcOrd="0" destOrd="0" parTransId="{38A59555-3CA3-4030-832E-C25660BAA3DA}" sibTransId="{E4A03192-ED74-4ECC-ACB1-C51A3C96FA5A}"/>
    <dgm:cxn modelId="{5E9C4654-FE9E-43D3-9B5D-68C6119CD274}" srcId="{BFC8E88C-85BB-451C-AD84-F734CB9AE5F5}" destId="{A6FF43FB-882F-4149-9B79-309F958B81E6}" srcOrd="1" destOrd="0" parTransId="{CE955412-D68A-4C77-B32C-3A8B343EB6AE}" sibTransId="{648BB152-C91E-4714-BEA3-0FE375143578}"/>
    <dgm:cxn modelId="{DF341438-3097-43CA-BD16-D83A506F97CC}" type="presOf" srcId="{82119338-5ADE-417C-B753-106A71418460}" destId="{FB8596CA-9387-4E25-B132-7BB6E6726049}" srcOrd="0" destOrd="0" presId="urn:microsoft.com/office/officeart/2005/8/layout/hierarchy2"/>
    <dgm:cxn modelId="{1A852EAA-F502-4AF4-9C4F-F3367F740EF1}" type="presOf" srcId="{57783753-3F52-4651-AAE3-8D6140C5DC1E}" destId="{B1580BD2-F05A-4738-9C95-7CCB1165A40D}" srcOrd="1" destOrd="0" presId="urn:microsoft.com/office/officeart/2005/8/layout/hierarchy2"/>
    <dgm:cxn modelId="{B3693B5C-58BA-4AC5-8F8F-9D0384040E04}" srcId="{A6FF43FB-882F-4149-9B79-309F958B81E6}" destId="{7BE8B712-65C8-4C03-962D-51042CE33194}" srcOrd="0" destOrd="0" parTransId="{B68B73E3-7C8D-4DCF-9340-C3BE9EDAD2E1}" sibTransId="{0B11246F-A4A5-416F-8749-A4349669E3EE}"/>
    <dgm:cxn modelId="{1236A156-401F-43F7-92F7-C30EB3C6FD57}" type="presOf" srcId="{57783753-3F52-4651-AAE3-8D6140C5DC1E}" destId="{B40801CD-7A77-46D2-A886-67CAD36122BB}" srcOrd="0" destOrd="0" presId="urn:microsoft.com/office/officeart/2005/8/layout/hierarchy2"/>
    <dgm:cxn modelId="{F5808AE7-4660-4AC7-8F7F-9D36C22221B3}" type="presOf" srcId="{5F6085EF-5E88-4025-862B-A91C59CDFC8C}" destId="{D4345CAC-1409-4E0A-8148-22ECAF6047AB}" srcOrd="1" destOrd="0" presId="urn:microsoft.com/office/officeart/2005/8/layout/hierarchy2"/>
    <dgm:cxn modelId="{5F18BB19-3AC6-4179-8D03-86BBA29FE3A6}" type="presOf" srcId="{79F30806-53E9-4305-BD57-CF590E8D6AC1}" destId="{44AAFCF6-606C-490F-8C62-D42FD2483B9B}" srcOrd="0" destOrd="0" presId="urn:microsoft.com/office/officeart/2005/8/layout/hierarchy2"/>
    <dgm:cxn modelId="{40804269-9AD6-423D-AA19-BC319A8FA046}" type="presOf" srcId="{CE955412-D68A-4C77-B32C-3A8B343EB6AE}" destId="{C0AA0E71-0983-4A95-A2AE-1887179D9DAD}" srcOrd="1" destOrd="0" presId="urn:microsoft.com/office/officeart/2005/8/layout/hierarchy2"/>
    <dgm:cxn modelId="{EE043265-961B-4DD9-9510-1FF871D9358E}" srcId="{BFC8E88C-85BB-451C-AD84-F734CB9AE5F5}" destId="{82119338-5ADE-417C-B753-106A71418460}" srcOrd="0" destOrd="0" parTransId="{57783753-3F52-4651-AAE3-8D6140C5DC1E}" sibTransId="{20ABA474-3808-4D1E-95B6-E7516A724E6A}"/>
    <dgm:cxn modelId="{F1126A79-F726-4D52-9EED-87D8423448D5}" type="presOf" srcId="{B68B73E3-7C8D-4DCF-9340-C3BE9EDAD2E1}" destId="{29EB844A-C8AB-416C-9DA2-61EEC844C4C0}" srcOrd="0" destOrd="0" presId="urn:microsoft.com/office/officeart/2005/8/layout/hierarchy2"/>
    <dgm:cxn modelId="{43B9F689-C7C4-42BE-A487-3A65528A5160}" type="presParOf" srcId="{AF8EF877-FFE3-4B0C-BFB8-E7DCC5922455}" destId="{A8802B54-F82A-405E-9C42-051DD54C1621}" srcOrd="0" destOrd="0" presId="urn:microsoft.com/office/officeart/2005/8/layout/hierarchy2"/>
    <dgm:cxn modelId="{3F6D63E1-5C9B-4EBA-8F23-FAD471DEF30C}" type="presParOf" srcId="{A8802B54-F82A-405E-9C42-051DD54C1621}" destId="{A798D6B8-A41B-49AE-A003-5BA622DA7D31}" srcOrd="0" destOrd="0" presId="urn:microsoft.com/office/officeart/2005/8/layout/hierarchy2"/>
    <dgm:cxn modelId="{90B1C831-272B-47EA-86DC-5211E051D3C6}" type="presParOf" srcId="{A8802B54-F82A-405E-9C42-051DD54C1621}" destId="{A380651B-2735-4CFF-A286-49595C1CAD42}" srcOrd="1" destOrd="0" presId="urn:microsoft.com/office/officeart/2005/8/layout/hierarchy2"/>
    <dgm:cxn modelId="{44DA6FD0-7C97-4F26-A15A-2435C74756D0}" type="presParOf" srcId="{A380651B-2735-4CFF-A286-49595C1CAD42}" destId="{3E959CC0-5EFB-44B3-A1CE-83C7E7AB0AD1}" srcOrd="0" destOrd="0" presId="urn:microsoft.com/office/officeart/2005/8/layout/hierarchy2"/>
    <dgm:cxn modelId="{3E3F43A6-CDEB-4245-A93E-5AE23A5EE1E1}" type="presParOf" srcId="{3E959CC0-5EFB-44B3-A1CE-83C7E7AB0AD1}" destId="{D4345CAC-1409-4E0A-8148-22ECAF6047AB}" srcOrd="0" destOrd="0" presId="urn:microsoft.com/office/officeart/2005/8/layout/hierarchy2"/>
    <dgm:cxn modelId="{477186CE-B044-4E13-A0F0-A05A409D5363}" type="presParOf" srcId="{A380651B-2735-4CFF-A286-49595C1CAD42}" destId="{85A740E1-1818-46BF-8533-76135D2BB466}" srcOrd="1" destOrd="0" presId="urn:microsoft.com/office/officeart/2005/8/layout/hierarchy2"/>
    <dgm:cxn modelId="{BD30FA0A-8C34-4505-98B3-72FC1949CB14}" type="presParOf" srcId="{85A740E1-1818-46BF-8533-76135D2BB466}" destId="{C79895D7-5293-427D-90D8-28A1C1C7A86D}" srcOrd="0" destOrd="0" presId="urn:microsoft.com/office/officeart/2005/8/layout/hierarchy2"/>
    <dgm:cxn modelId="{368CEB81-80B6-4685-9D28-49054B8F5512}" type="presParOf" srcId="{85A740E1-1818-46BF-8533-76135D2BB466}" destId="{5CC3C615-7C3F-4D88-9DAE-6589537F65AA}" srcOrd="1" destOrd="0" presId="urn:microsoft.com/office/officeart/2005/8/layout/hierarchy2"/>
    <dgm:cxn modelId="{0F682E7B-9DE2-4940-B579-CDE97C7DDCB4}" type="presParOf" srcId="{5CC3C615-7C3F-4D88-9DAE-6589537F65AA}" destId="{B40801CD-7A77-46D2-A886-67CAD36122BB}" srcOrd="0" destOrd="0" presId="urn:microsoft.com/office/officeart/2005/8/layout/hierarchy2"/>
    <dgm:cxn modelId="{959FDC07-4254-4C56-8267-1EC46A923A1B}" type="presParOf" srcId="{B40801CD-7A77-46D2-A886-67CAD36122BB}" destId="{B1580BD2-F05A-4738-9C95-7CCB1165A40D}" srcOrd="0" destOrd="0" presId="urn:microsoft.com/office/officeart/2005/8/layout/hierarchy2"/>
    <dgm:cxn modelId="{77E7C119-F1D1-4A69-8939-1D9094B55E4C}" type="presParOf" srcId="{5CC3C615-7C3F-4D88-9DAE-6589537F65AA}" destId="{393AF70F-4A9E-4A0C-847A-088CCECBDE6F}" srcOrd="1" destOrd="0" presId="urn:microsoft.com/office/officeart/2005/8/layout/hierarchy2"/>
    <dgm:cxn modelId="{0CE9814F-F204-4C40-9DCE-9C815E692FA4}" type="presParOf" srcId="{393AF70F-4A9E-4A0C-847A-088CCECBDE6F}" destId="{FB8596CA-9387-4E25-B132-7BB6E6726049}" srcOrd="0" destOrd="0" presId="urn:microsoft.com/office/officeart/2005/8/layout/hierarchy2"/>
    <dgm:cxn modelId="{A254A7A5-E410-4EE1-BC27-418F2EE05865}" type="presParOf" srcId="{393AF70F-4A9E-4A0C-847A-088CCECBDE6F}" destId="{3676DA98-8AF7-4114-A0C4-DDDC9B996886}" srcOrd="1" destOrd="0" presId="urn:microsoft.com/office/officeart/2005/8/layout/hierarchy2"/>
    <dgm:cxn modelId="{A1E94BF0-3535-4AF4-8AC3-434F7D021FE0}" type="presParOf" srcId="{3676DA98-8AF7-4114-A0C4-DDDC9B996886}" destId="{44AAFCF6-606C-490F-8C62-D42FD2483B9B}" srcOrd="0" destOrd="0" presId="urn:microsoft.com/office/officeart/2005/8/layout/hierarchy2"/>
    <dgm:cxn modelId="{0F82B9FE-8303-4E16-9299-90F7454368A3}" type="presParOf" srcId="{44AAFCF6-606C-490F-8C62-D42FD2483B9B}" destId="{CCF15C9E-DAED-4472-A492-B140534D2B62}" srcOrd="0" destOrd="0" presId="urn:microsoft.com/office/officeart/2005/8/layout/hierarchy2"/>
    <dgm:cxn modelId="{573EEEE3-10D5-4694-8472-202D892D6226}" type="presParOf" srcId="{3676DA98-8AF7-4114-A0C4-DDDC9B996886}" destId="{CB2BAECC-B976-4CB0-940A-1962EB5239FE}" srcOrd="1" destOrd="0" presId="urn:microsoft.com/office/officeart/2005/8/layout/hierarchy2"/>
    <dgm:cxn modelId="{B9BF6F48-106D-4BBF-B0B9-732FF1E7D9F1}" type="presParOf" srcId="{CB2BAECC-B976-4CB0-940A-1962EB5239FE}" destId="{EA5DB992-F060-4DF0-B79E-1F0162448917}" srcOrd="0" destOrd="0" presId="urn:microsoft.com/office/officeart/2005/8/layout/hierarchy2"/>
    <dgm:cxn modelId="{8E7A77CF-185E-49A9-A897-AFC99060904B}" type="presParOf" srcId="{CB2BAECC-B976-4CB0-940A-1962EB5239FE}" destId="{298EE669-68A2-4E13-BAAD-480218820B2B}" srcOrd="1" destOrd="0" presId="urn:microsoft.com/office/officeart/2005/8/layout/hierarchy2"/>
    <dgm:cxn modelId="{D6A4A530-83B3-40AA-B1B1-EE3558382685}" type="presParOf" srcId="{5CC3C615-7C3F-4D88-9DAE-6589537F65AA}" destId="{7E591B4E-ACA1-489A-A407-95CFAAB842AD}" srcOrd="2" destOrd="0" presId="urn:microsoft.com/office/officeart/2005/8/layout/hierarchy2"/>
    <dgm:cxn modelId="{C32450AA-1815-446C-9BB2-CBFA836F5768}" type="presParOf" srcId="{7E591B4E-ACA1-489A-A407-95CFAAB842AD}" destId="{C0AA0E71-0983-4A95-A2AE-1887179D9DAD}" srcOrd="0" destOrd="0" presId="urn:microsoft.com/office/officeart/2005/8/layout/hierarchy2"/>
    <dgm:cxn modelId="{0526BC8F-9724-4D40-B170-89FDEB98952B}" type="presParOf" srcId="{5CC3C615-7C3F-4D88-9DAE-6589537F65AA}" destId="{FB82EABC-1B42-4AF3-A1B3-AA2DEFDF3C5F}" srcOrd="3" destOrd="0" presId="urn:microsoft.com/office/officeart/2005/8/layout/hierarchy2"/>
    <dgm:cxn modelId="{13DEAA49-89CC-4DC5-AB82-8D603D2951A7}" type="presParOf" srcId="{FB82EABC-1B42-4AF3-A1B3-AA2DEFDF3C5F}" destId="{B4D6AB7F-C7C2-45BD-A6A9-F5470EAB4F89}" srcOrd="0" destOrd="0" presId="urn:microsoft.com/office/officeart/2005/8/layout/hierarchy2"/>
    <dgm:cxn modelId="{F45DA6CC-3A31-40E9-8042-5DE1807316B3}" type="presParOf" srcId="{FB82EABC-1B42-4AF3-A1B3-AA2DEFDF3C5F}" destId="{75E824B9-9D21-4410-9787-C5611117F8C8}" srcOrd="1" destOrd="0" presId="urn:microsoft.com/office/officeart/2005/8/layout/hierarchy2"/>
    <dgm:cxn modelId="{09116D4D-1D9C-42F2-A579-CE97CA21F894}" type="presParOf" srcId="{75E824B9-9D21-4410-9787-C5611117F8C8}" destId="{29EB844A-C8AB-416C-9DA2-61EEC844C4C0}" srcOrd="0" destOrd="0" presId="urn:microsoft.com/office/officeart/2005/8/layout/hierarchy2"/>
    <dgm:cxn modelId="{32E0A169-861A-4137-8ADD-8C88C3CA5FA9}" type="presParOf" srcId="{29EB844A-C8AB-416C-9DA2-61EEC844C4C0}" destId="{E4BE30F2-0DAE-4EC3-8E19-8CD9ACC31A64}" srcOrd="0" destOrd="0" presId="urn:microsoft.com/office/officeart/2005/8/layout/hierarchy2"/>
    <dgm:cxn modelId="{F36CA549-9EC0-431A-9EC1-2235967DCFDF}" type="presParOf" srcId="{75E824B9-9D21-4410-9787-C5611117F8C8}" destId="{7D44C8E7-5465-4B0B-BF0E-59460C364DFC}" srcOrd="1" destOrd="0" presId="urn:microsoft.com/office/officeart/2005/8/layout/hierarchy2"/>
    <dgm:cxn modelId="{CB87B36C-9CD3-4E1B-97F1-7C23A82EB7B9}" type="presParOf" srcId="{7D44C8E7-5465-4B0B-BF0E-59460C364DFC}" destId="{C4D337D0-B599-47C2-826E-43377051D550}" srcOrd="0" destOrd="0" presId="urn:microsoft.com/office/officeart/2005/8/layout/hierarchy2"/>
    <dgm:cxn modelId="{96B5FD36-DFB8-4EB6-8C24-8C42F078353A}" type="presParOf" srcId="{7D44C8E7-5465-4B0B-BF0E-59460C364DFC}" destId="{4B1BF921-B8C9-4421-AEC7-462C858B93F9}" srcOrd="1" destOrd="0" presId="urn:microsoft.com/office/officeart/2005/8/layout/hierarchy2"/>
  </dgm:cxnLst>
  <dgm:bg/>
  <dgm:whole>
    <a:ln>
      <a:noFill/>
    </a:ln>
  </dgm:whole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AFC826-6FDE-415E-842B-705C821B38F9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389178C-C35E-4726-827F-12F7A7BA55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36C19-9230-4CCE-924B-EB7FAE49538E}" type="datetime1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13BB6-9D87-4866-B2CC-6DA1471A6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7F74A-D4B4-4EC3-B00E-CC241B6C0019}" type="datetime1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958F1-540A-4C84-A276-C3956027F1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75E19-F005-4EF0-988D-94026B115C28}" type="datetime1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D33D0-9ACD-44A0-BBD9-2482366954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5E5B6-7CEB-419C-8948-38D70B0FB68C}" type="datetime1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6720B-120C-4896-80F2-B36DC20961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2486A-6346-44F0-8A2F-DBBC3E2426A0}" type="datetime1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EE4EE-F8A7-418C-8F41-EA4B51F42F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23E9C-F786-41D0-B89F-751C21385AE8}" type="datetime1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80098-374C-4897-A163-1980522DA9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E3E75-F14F-454E-94EA-13FFC38434FE}" type="datetime1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170D7-DCD9-4086-BD39-FDD9C7DDF3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74435-BFD9-4CB7-84F2-E78C5C194605}" type="datetime1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F46BE-40B7-4167-953D-598AA14633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45BF4-BD98-49E5-A7E7-DEB56CF28AF9}" type="datetime1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B4A01-2B9F-4F23-9CBC-316E614FF4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6A2C6-D733-480E-94BC-B2A4D1DF1820}" type="datetime1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AABA8-C477-4E58-93BF-4737EB490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86841-B447-4A6C-99A6-642A139D7DD7}" type="datetime1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AB5D5-B903-41C1-B3D6-D5C3AAC489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FC8346-15FE-43AD-8DB3-F0E60F862DD6}" type="datetime1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532F8F-2F78-46EE-8A8B-97D7687B41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&#1040;&#1076;&#1084;&#1080;&#1085;\&#1056;&#1072;&#1073;&#1086;&#1095;&#1080;&#1081;%20&#1089;&#1090;&#1086;&#1083;\&#1072;&#1083;&#1092;&#1072;&#1074;&#1080;&#1090;\&#1074;&#1080;&#1076;&#1077;&#1086;\P2160046.wmv" TargetMode="Externa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&#1040;&#1076;&#1084;&#1080;&#1085;\&#1056;&#1072;&#1073;&#1086;&#1095;&#1080;&#1081;%20&#1089;&#1090;&#1086;&#1083;\&#1072;&#1083;&#1092;&#1072;&#1074;&#1080;&#1090;\&#1074;&#1080;&#1076;&#1077;&#1086;\VTS_01_1.wmv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11" Type="http://schemas.openxmlformats.org/officeDocument/2006/relationships/diagramColors" Target="../diagrams/colors1.xml"/><Relationship Id="rId5" Type="http://schemas.openxmlformats.org/officeDocument/2006/relationships/image" Target="../media/image44.jpeg"/><Relationship Id="rId10" Type="http://schemas.openxmlformats.org/officeDocument/2006/relationships/diagramQuickStyle" Target="../diagrams/quickStyle1.xml"/><Relationship Id="rId4" Type="http://schemas.openxmlformats.org/officeDocument/2006/relationships/image" Target="../media/image43.jpeg"/><Relationship Id="rId9" Type="http://schemas.openxmlformats.org/officeDocument/2006/relationships/diagramLayout" Target="../diagrams/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4348" y="571480"/>
            <a:ext cx="7715304" cy="564360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286380" y="4286256"/>
            <a:ext cx="3143272" cy="1857388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ученица 2А класса 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МОУ СОШ с УИОП №3</a:t>
            </a:r>
          </a:p>
          <a:p>
            <a:pPr>
              <a:buNone/>
            </a:pPr>
            <a:r>
              <a:rPr lang="ru-RU" sz="1800" b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Яранска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Красилова Дарья</a:t>
            </a:r>
            <a:endParaRPr lang="ru-RU" sz="1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928670"/>
            <a:ext cx="6576159" cy="32316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Алфавит</a:t>
            </a:r>
            <a:r>
              <a:rPr lang="ru-RU" sz="5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доказательство 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взаимосвязи языков</a:t>
            </a:r>
            <a:endParaRPr lang="ru-RU" sz="54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Прямоугольник 51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AutoShape 39"/>
          <p:cNvSpPr>
            <a:spLocks noChangeArrowheads="1"/>
          </p:cNvSpPr>
          <p:nvPr/>
        </p:nvSpPr>
        <p:spPr bwMode="gray">
          <a:xfrm>
            <a:off x="428596" y="5072074"/>
            <a:ext cx="4308475" cy="5476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5EEB7">
                  <a:gamma/>
                  <a:tint val="57647"/>
                  <a:invGamma/>
                </a:srgbClr>
              </a:gs>
              <a:gs pos="100000">
                <a:srgbClr val="F5EEB7"/>
              </a:gs>
            </a:gsLst>
            <a:lin ang="0" scaled="1"/>
          </a:gradFill>
          <a:ln w="38100" algn="ctr">
            <a:solidFill>
              <a:srgbClr val="74A731"/>
            </a:solidFill>
            <a:round/>
            <a:headEnd/>
            <a:tailEnd/>
          </a:ln>
          <a:effectLst/>
        </p:spPr>
        <p:txBody>
          <a:bodyPr vert="horz" wrap="none" anchor="ctr"/>
          <a:lstStyle/>
          <a:p>
            <a:pPr algn="ctr"/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Volga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AutoShape 39"/>
          <p:cNvSpPr>
            <a:spLocks noChangeArrowheads="1"/>
          </p:cNvSpPr>
          <p:nvPr/>
        </p:nvSpPr>
        <p:spPr bwMode="gray">
          <a:xfrm>
            <a:off x="428596" y="3357562"/>
            <a:ext cx="4308475" cy="5476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5EEB7">
                  <a:gamma/>
                  <a:tint val="57647"/>
                  <a:invGamma/>
                </a:srgbClr>
              </a:gs>
              <a:gs pos="100000">
                <a:srgbClr val="F5EEB7"/>
              </a:gs>
            </a:gsLst>
            <a:lin ang="0" scaled="1"/>
          </a:gradFill>
          <a:ln w="38100" algn="ctr">
            <a:solidFill>
              <a:srgbClr val="74A731"/>
            </a:solidFill>
            <a:round/>
            <a:headEnd/>
            <a:tailEnd/>
          </a:ln>
          <a:effectLst/>
        </p:spPr>
        <p:txBody>
          <a:bodyPr vert="horz" wrap="none" anchor="ctr"/>
          <a:lstStyle/>
          <a:p>
            <a:pPr algn="ctr"/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Russia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AutoShape 39"/>
          <p:cNvSpPr>
            <a:spLocks noChangeArrowheads="1"/>
          </p:cNvSpPr>
          <p:nvPr/>
        </p:nvSpPr>
        <p:spPr bwMode="gray">
          <a:xfrm>
            <a:off x="428596" y="1785926"/>
            <a:ext cx="4308475" cy="5476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5EEB7">
                  <a:gamma/>
                  <a:tint val="57647"/>
                  <a:invGamma/>
                </a:srgbClr>
              </a:gs>
              <a:gs pos="100000">
                <a:srgbClr val="F5EEB7"/>
              </a:gs>
            </a:gsLst>
            <a:lin ang="0" scaled="1"/>
          </a:gradFill>
          <a:ln w="38100" algn="ctr">
            <a:solidFill>
              <a:srgbClr val="74A731"/>
            </a:solidFill>
            <a:round/>
            <a:headEnd/>
            <a:tailEnd/>
          </a:ln>
          <a:effectLst/>
        </p:spPr>
        <p:txBody>
          <a:bodyPr vert="horz" wrap="none" anchor="ctr"/>
          <a:lstStyle/>
          <a:p>
            <a:pPr algn="ctr"/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Moscow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AutoShape 4"/>
          <p:cNvSpPr>
            <a:spLocks noChangeArrowheads="1"/>
          </p:cNvSpPr>
          <p:nvPr/>
        </p:nvSpPr>
        <p:spPr bwMode="gray">
          <a:xfrm>
            <a:off x="428596" y="4214818"/>
            <a:ext cx="4308475" cy="5476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5EEB7">
                  <a:gamma/>
                  <a:tint val="57647"/>
                  <a:invGamma/>
                </a:srgbClr>
              </a:gs>
              <a:gs pos="100000">
                <a:srgbClr val="F5EEB7"/>
              </a:gs>
            </a:gsLst>
            <a:lin ang="0" scaled="1"/>
          </a:gradFill>
          <a:ln w="38100" algn="ctr">
            <a:solidFill>
              <a:srgbClr val="C5A667"/>
            </a:solidFill>
            <a:round/>
            <a:headEnd/>
            <a:tailEnd/>
          </a:ln>
          <a:effectLst/>
        </p:spPr>
        <p:txBody>
          <a:bodyPr vert="horz" wrap="none" anchor="ctr"/>
          <a:lstStyle/>
          <a:p>
            <a:pPr algn="ctr"/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Lermontov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AutoShape 4"/>
          <p:cNvSpPr>
            <a:spLocks noChangeArrowheads="1"/>
          </p:cNvSpPr>
          <p:nvPr/>
        </p:nvSpPr>
        <p:spPr bwMode="gray">
          <a:xfrm>
            <a:off x="428596" y="2500306"/>
            <a:ext cx="4308475" cy="5476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5EEB7">
                  <a:gamma/>
                  <a:tint val="57647"/>
                  <a:invGamma/>
                </a:srgbClr>
              </a:gs>
              <a:gs pos="100000">
                <a:srgbClr val="F5EEB7"/>
              </a:gs>
            </a:gsLst>
            <a:lin ang="0" scaled="1"/>
          </a:gradFill>
          <a:ln w="38100" algn="ctr">
            <a:solidFill>
              <a:srgbClr val="C5A667"/>
            </a:solidFill>
            <a:round/>
            <a:headEnd/>
            <a:tailEnd/>
          </a:ln>
          <a:effectLst/>
        </p:spPr>
        <p:txBody>
          <a:bodyPr vert="horz" wrap="none" anchor="ctr"/>
          <a:lstStyle/>
          <a:p>
            <a:pPr algn="ctr"/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Ann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92"/>
          <p:cNvGrpSpPr>
            <a:grpSpLocks/>
          </p:cNvGrpSpPr>
          <p:nvPr/>
        </p:nvGrpSpPr>
        <p:grpSpPr bwMode="auto">
          <a:xfrm>
            <a:off x="3929058" y="4143363"/>
            <a:ext cx="4648200" cy="695325"/>
            <a:chOff x="1296" y="2730"/>
            <a:chExt cx="2928" cy="438"/>
          </a:xfrm>
        </p:grpSpPr>
        <p:sp>
          <p:nvSpPr>
            <p:cNvPr id="131134" name="AutoShape 62"/>
            <p:cNvSpPr>
              <a:spLocks noChangeArrowheads="1"/>
            </p:cNvSpPr>
            <p:nvPr/>
          </p:nvSpPr>
          <p:spPr bwMode="gray">
            <a:xfrm>
              <a:off x="1511" y="2765"/>
              <a:ext cx="2713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5EEB7">
                    <a:gamma/>
                    <a:tint val="57647"/>
                    <a:invGamma/>
                  </a:srgbClr>
                </a:gs>
                <a:gs pos="100000">
                  <a:srgbClr val="F5EEB7"/>
                </a:gs>
              </a:gsLst>
              <a:lin ang="0" scaled="1"/>
            </a:gradFill>
            <a:ln w="38100" algn="ctr">
              <a:solidFill>
                <a:srgbClr val="74A731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31138" name="Text Box 66"/>
            <p:cNvSpPr txBox="1">
              <a:spLocks noChangeArrowheads="1"/>
            </p:cNvSpPr>
            <p:nvPr/>
          </p:nvSpPr>
          <p:spPr bwMode="auto">
            <a:xfrm>
              <a:off x="1791" y="2730"/>
              <a:ext cx="2160" cy="4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chemeClr val="accent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Пушкин</a:t>
              </a:r>
              <a:endParaRPr lang="en-US" sz="3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" name="Group 87"/>
            <p:cNvGrpSpPr>
              <a:grpSpLocks/>
            </p:cNvGrpSpPr>
            <p:nvPr/>
          </p:nvGrpSpPr>
          <p:grpSpPr bwMode="auto">
            <a:xfrm>
              <a:off x="1296" y="2736"/>
              <a:ext cx="528" cy="432"/>
              <a:chOff x="1296" y="2736"/>
              <a:chExt cx="528" cy="432"/>
            </a:xfrm>
          </p:grpSpPr>
          <p:sp>
            <p:nvSpPr>
              <p:cNvPr id="131135" name="Oval 63"/>
              <p:cNvSpPr>
                <a:spLocks noChangeArrowheads="1"/>
              </p:cNvSpPr>
              <p:nvPr/>
            </p:nvSpPr>
            <p:spPr bwMode="gray">
              <a:xfrm rot="1758052">
                <a:off x="1311" y="2751"/>
                <a:ext cx="513" cy="417"/>
              </a:xfrm>
              <a:prstGeom prst="ellipse">
                <a:avLst/>
              </a:prstGeom>
              <a:gradFill rotWithShape="1">
                <a:gsLst>
                  <a:gs pos="0">
                    <a:srgbClr val="006600"/>
                  </a:gs>
                  <a:gs pos="100000">
                    <a:srgbClr val="0066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1136" name="Oval 64"/>
              <p:cNvSpPr>
                <a:spLocks noChangeArrowheads="1"/>
              </p:cNvSpPr>
              <p:nvPr/>
            </p:nvSpPr>
            <p:spPr bwMode="gray">
              <a:xfrm rot="1758052">
                <a:off x="1296" y="2736"/>
                <a:ext cx="515" cy="417"/>
              </a:xfrm>
              <a:prstGeom prst="ellipse">
                <a:avLst/>
              </a:prstGeom>
              <a:gradFill rotWithShape="1">
                <a:gsLst>
                  <a:gs pos="0">
                    <a:srgbClr val="74A731"/>
                  </a:gs>
                  <a:gs pos="100000">
                    <a:srgbClr val="74A731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31154" name="Picture 82" descr="Picture1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344" y="2760"/>
                <a:ext cx="239" cy="243"/>
              </a:xfrm>
              <a:prstGeom prst="rect">
                <a:avLst/>
              </a:prstGeom>
              <a:noFill/>
            </p:spPr>
          </p:pic>
        </p:grpSp>
        <p:sp>
          <p:nvSpPr>
            <p:cNvPr id="131139" name="Text Box 67"/>
            <p:cNvSpPr txBox="1">
              <a:spLocks noChangeArrowheads="1"/>
            </p:cNvSpPr>
            <p:nvPr/>
          </p:nvSpPr>
          <p:spPr bwMode="gray">
            <a:xfrm>
              <a:off x="1440" y="2754"/>
              <a:ext cx="259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4" name="Group 89"/>
          <p:cNvGrpSpPr>
            <a:grpSpLocks/>
          </p:cNvGrpSpPr>
          <p:nvPr/>
        </p:nvGrpSpPr>
        <p:grpSpPr bwMode="auto">
          <a:xfrm>
            <a:off x="3929058" y="1714489"/>
            <a:ext cx="4594225" cy="722313"/>
            <a:chOff x="1296" y="1200"/>
            <a:chExt cx="2894" cy="455"/>
          </a:xfrm>
        </p:grpSpPr>
        <p:sp>
          <p:nvSpPr>
            <p:cNvPr id="131076" name="AutoShape 4"/>
            <p:cNvSpPr>
              <a:spLocks noChangeArrowheads="1"/>
            </p:cNvSpPr>
            <p:nvPr/>
          </p:nvSpPr>
          <p:spPr bwMode="gray">
            <a:xfrm>
              <a:off x="1476" y="1245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5EEB7">
                    <a:gamma/>
                    <a:tint val="57647"/>
                    <a:invGamma/>
                  </a:srgbClr>
                </a:gs>
                <a:gs pos="100000">
                  <a:srgbClr val="F5EEB7"/>
                </a:gs>
              </a:gsLst>
              <a:lin ang="0" scaled="1"/>
            </a:gradFill>
            <a:ln w="38100" algn="ctr">
              <a:solidFill>
                <a:srgbClr val="C5A667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31082" name="Text Box 10"/>
            <p:cNvSpPr txBox="1">
              <a:spLocks noChangeArrowheads="1"/>
            </p:cNvSpPr>
            <p:nvPr/>
          </p:nvSpPr>
          <p:spPr bwMode="gray">
            <a:xfrm>
              <a:off x="1776" y="1248"/>
              <a:ext cx="2160" cy="4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chemeClr val="accent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Яранск</a:t>
              </a:r>
              <a:endParaRPr lang="en-US" sz="3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5" name="Group 84"/>
            <p:cNvGrpSpPr>
              <a:grpSpLocks/>
            </p:cNvGrpSpPr>
            <p:nvPr/>
          </p:nvGrpSpPr>
          <p:grpSpPr bwMode="auto">
            <a:xfrm>
              <a:off x="1296" y="1200"/>
              <a:ext cx="528" cy="432"/>
              <a:chOff x="1296" y="1200"/>
              <a:chExt cx="528" cy="432"/>
            </a:xfrm>
          </p:grpSpPr>
          <p:sp>
            <p:nvSpPr>
              <p:cNvPr id="131078" name="Oval 6"/>
              <p:cNvSpPr>
                <a:spLocks noChangeArrowheads="1"/>
              </p:cNvSpPr>
              <p:nvPr/>
            </p:nvSpPr>
            <p:spPr bwMode="gray">
              <a:xfrm rot="1758052">
                <a:off x="1310" y="1215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1079" name="Oval 7"/>
              <p:cNvSpPr>
                <a:spLocks noChangeArrowheads="1"/>
              </p:cNvSpPr>
              <p:nvPr/>
            </p:nvSpPr>
            <p:spPr bwMode="gray">
              <a:xfrm rot="1758052">
                <a:off x="1296" y="1200"/>
                <a:ext cx="514" cy="417"/>
              </a:xfrm>
              <a:prstGeom prst="ellipse">
                <a:avLst/>
              </a:prstGeom>
              <a:gradFill rotWithShape="1">
                <a:gsLst>
                  <a:gs pos="0">
                    <a:srgbClr val="A67A32"/>
                  </a:gs>
                  <a:gs pos="100000">
                    <a:srgbClr val="A67A3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31151" name="Picture 79" descr="Picture1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344" y="1224"/>
                <a:ext cx="239" cy="243"/>
              </a:xfrm>
              <a:prstGeom prst="rect">
                <a:avLst/>
              </a:prstGeom>
              <a:noFill/>
            </p:spPr>
          </p:pic>
        </p:grpSp>
        <p:sp>
          <p:nvSpPr>
            <p:cNvPr id="131083" name="Text Box 11"/>
            <p:cNvSpPr txBox="1">
              <a:spLocks noChangeArrowheads="1"/>
            </p:cNvSpPr>
            <p:nvPr/>
          </p:nvSpPr>
          <p:spPr bwMode="gray">
            <a:xfrm>
              <a:off x="1440" y="1218"/>
              <a:ext cx="258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6" name="Group 90"/>
          <p:cNvGrpSpPr>
            <a:grpSpLocks/>
          </p:cNvGrpSpPr>
          <p:nvPr/>
        </p:nvGrpSpPr>
        <p:grpSpPr bwMode="auto">
          <a:xfrm>
            <a:off x="3929058" y="2428863"/>
            <a:ext cx="4648200" cy="733425"/>
            <a:chOff x="1296" y="1650"/>
            <a:chExt cx="2928" cy="462"/>
          </a:xfrm>
        </p:grpSpPr>
        <p:sp>
          <p:nvSpPr>
            <p:cNvPr id="131111" name="AutoShape 39"/>
            <p:cNvSpPr>
              <a:spLocks noChangeArrowheads="1"/>
            </p:cNvSpPr>
            <p:nvPr/>
          </p:nvSpPr>
          <p:spPr bwMode="gray">
            <a:xfrm>
              <a:off x="1510" y="1709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5EEB7">
                    <a:gamma/>
                    <a:tint val="57647"/>
                    <a:invGamma/>
                  </a:srgbClr>
                </a:gs>
                <a:gs pos="100000">
                  <a:srgbClr val="F5EEB7"/>
                </a:gs>
              </a:gsLst>
              <a:lin ang="0" scaled="1"/>
            </a:gradFill>
            <a:ln w="38100" algn="ctr">
              <a:solidFill>
                <a:srgbClr val="74A731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31116" name="Text Box 44"/>
            <p:cNvSpPr txBox="1">
              <a:spLocks noChangeArrowheads="1"/>
            </p:cNvSpPr>
            <p:nvPr/>
          </p:nvSpPr>
          <p:spPr bwMode="gray">
            <a:xfrm>
              <a:off x="1836" y="1650"/>
              <a:ext cx="2160" cy="4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chemeClr val="accent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Дима</a:t>
              </a:r>
              <a:endParaRPr lang="en-US" sz="3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7" name="Group 85"/>
            <p:cNvGrpSpPr>
              <a:grpSpLocks/>
            </p:cNvGrpSpPr>
            <p:nvPr/>
          </p:nvGrpSpPr>
          <p:grpSpPr bwMode="auto">
            <a:xfrm>
              <a:off x="1296" y="1680"/>
              <a:ext cx="528" cy="432"/>
              <a:chOff x="1296" y="1680"/>
              <a:chExt cx="528" cy="432"/>
            </a:xfrm>
          </p:grpSpPr>
          <p:sp>
            <p:nvSpPr>
              <p:cNvPr id="131113" name="Oval 41"/>
              <p:cNvSpPr>
                <a:spLocks noChangeArrowheads="1"/>
              </p:cNvSpPr>
              <p:nvPr/>
            </p:nvSpPr>
            <p:spPr bwMode="gray">
              <a:xfrm rot="1758052">
                <a:off x="1310" y="1695"/>
                <a:ext cx="514" cy="417"/>
              </a:xfrm>
              <a:prstGeom prst="ellipse">
                <a:avLst/>
              </a:prstGeom>
              <a:gradFill rotWithShape="1">
                <a:gsLst>
                  <a:gs pos="0">
                    <a:srgbClr val="006600"/>
                  </a:gs>
                  <a:gs pos="100000">
                    <a:srgbClr val="0066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1114" name="Oval 42"/>
              <p:cNvSpPr>
                <a:spLocks noChangeArrowheads="1"/>
              </p:cNvSpPr>
              <p:nvPr/>
            </p:nvSpPr>
            <p:spPr bwMode="gray">
              <a:xfrm rot="1758052">
                <a:off x="1296" y="1680"/>
                <a:ext cx="514" cy="417"/>
              </a:xfrm>
              <a:prstGeom prst="ellipse">
                <a:avLst/>
              </a:prstGeom>
              <a:gradFill rotWithShape="1">
                <a:gsLst>
                  <a:gs pos="0">
                    <a:srgbClr val="74A731"/>
                  </a:gs>
                  <a:gs pos="100000">
                    <a:srgbClr val="74A731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31152" name="Picture 80" descr="Picture1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344" y="1704"/>
                <a:ext cx="239" cy="243"/>
              </a:xfrm>
              <a:prstGeom prst="rect">
                <a:avLst/>
              </a:prstGeom>
              <a:noFill/>
            </p:spPr>
          </p:pic>
        </p:grpSp>
        <p:sp>
          <p:nvSpPr>
            <p:cNvPr id="131117" name="Text Box 45"/>
            <p:cNvSpPr txBox="1">
              <a:spLocks noChangeArrowheads="1"/>
            </p:cNvSpPr>
            <p:nvPr/>
          </p:nvSpPr>
          <p:spPr bwMode="gray">
            <a:xfrm>
              <a:off x="1440" y="1698"/>
              <a:ext cx="258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8" name="Group 91"/>
          <p:cNvGrpSpPr>
            <a:grpSpLocks/>
          </p:cNvGrpSpPr>
          <p:nvPr/>
        </p:nvGrpSpPr>
        <p:grpSpPr bwMode="auto">
          <a:xfrm>
            <a:off x="3929058" y="3286113"/>
            <a:ext cx="4881563" cy="714375"/>
            <a:chOff x="1296" y="2190"/>
            <a:chExt cx="3075" cy="450"/>
          </a:xfrm>
        </p:grpSpPr>
        <p:sp>
          <p:nvSpPr>
            <p:cNvPr id="131119" name="AutoShape 47"/>
            <p:cNvSpPr>
              <a:spLocks noChangeArrowheads="1"/>
            </p:cNvSpPr>
            <p:nvPr/>
          </p:nvSpPr>
          <p:spPr bwMode="gray">
            <a:xfrm>
              <a:off x="1510" y="2237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5EEB7">
                    <a:gamma/>
                    <a:tint val="57647"/>
                    <a:invGamma/>
                  </a:srgbClr>
                </a:gs>
                <a:gs pos="100000">
                  <a:srgbClr val="F5EEB7"/>
                </a:gs>
              </a:gsLst>
              <a:lin ang="0" scaled="1"/>
            </a:gradFill>
            <a:ln w="38100" algn="ctr">
              <a:solidFill>
                <a:srgbClr val="C5A667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31124" name="Text Box 52"/>
            <p:cNvSpPr txBox="1">
              <a:spLocks noChangeArrowheads="1"/>
            </p:cNvSpPr>
            <p:nvPr/>
          </p:nvSpPr>
          <p:spPr bwMode="gray">
            <a:xfrm>
              <a:off x="1881" y="2190"/>
              <a:ext cx="2490" cy="4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3600" b="1" dirty="0" smtClean="0">
                  <a:solidFill>
                    <a:schemeClr val="accent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Великобритания</a:t>
              </a:r>
              <a:endParaRPr lang="en-US" sz="3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9" name="Group 86"/>
            <p:cNvGrpSpPr>
              <a:grpSpLocks/>
            </p:cNvGrpSpPr>
            <p:nvPr/>
          </p:nvGrpSpPr>
          <p:grpSpPr bwMode="auto">
            <a:xfrm>
              <a:off x="1296" y="2208"/>
              <a:ext cx="528" cy="432"/>
              <a:chOff x="1296" y="2208"/>
              <a:chExt cx="528" cy="432"/>
            </a:xfrm>
          </p:grpSpPr>
          <p:sp>
            <p:nvSpPr>
              <p:cNvPr id="131121" name="Oval 49"/>
              <p:cNvSpPr>
                <a:spLocks noChangeArrowheads="1"/>
              </p:cNvSpPr>
              <p:nvPr/>
            </p:nvSpPr>
            <p:spPr bwMode="gray">
              <a:xfrm rot="1758052">
                <a:off x="1310" y="2223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1122" name="Oval 50"/>
              <p:cNvSpPr>
                <a:spLocks noChangeArrowheads="1"/>
              </p:cNvSpPr>
              <p:nvPr/>
            </p:nvSpPr>
            <p:spPr bwMode="gray">
              <a:xfrm rot="1758052">
                <a:off x="1296" y="2208"/>
                <a:ext cx="514" cy="417"/>
              </a:xfrm>
              <a:prstGeom prst="ellipse">
                <a:avLst/>
              </a:prstGeom>
              <a:gradFill rotWithShape="1">
                <a:gsLst>
                  <a:gs pos="0">
                    <a:srgbClr val="A67A32"/>
                  </a:gs>
                  <a:gs pos="100000">
                    <a:srgbClr val="A67A3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31153" name="Picture 81" descr="Picture1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344" y="2232"/>
                <a:ext cx="239" cy="243"/>
              </a:xfrm>
              <a:prstGeom prst="rect">
                <a:avLst/>
              </a:prstGeom>
              <a:noFill/>
            </p:spPr>
          </p:pic>
        </p:grpSp>
        <p:sp>
          <p:nvSpPr>
            <p:cNvPr id="131125" name="Text Box 53"/>
            <p:cNvSpPr txBox="1">
              <a:spLocks noChangeArrowheads="1"/>
            </p:cNvSpPr>
            <p:nvPr/>
          </p:nvSpPr>
          <p:spPr bwMode="gray">
            <a:xfrm>
              <a:off x="1440" y="2226"/>
              <a:ext cx="258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10" name="Group 93"/>
          <p:cNvGrpSpPr>
            <a:grpSpLocks/>
          </p:cNvGrpSpPr>
          <p:nvPr/>
        </p:nvGrpSpPr>
        <p:grpSpPr bwMode="auto">
          <a:xfrm>
            <a:off x="3929058" y="4991088"/>
            <a:ext cx="4648200" cy="685800"/>
            <a:chOff x="1296" y="3264"/>
            <a:chExt cx="2928" cy="432"/>
          </a:xfrm>
        </p:grpSpPr>
        <p:sp>
          <p:nvSpPr>
            <p:cNvPr id="131143" name="AutoShape 71"/>
            <p:cNvSpPr>
              <a:spLocks noChangeArrowheads="1"/>
            </p:cNvSpPr>
            <p:nvPr/>
          </p:nvSpPr>
          <p:spPr bwMode="gray">
            <a:xfrm>
              <a:off x="1510" y="3293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5EEB7">
                    <a:gamma/>
                    <a:tint val="57647"/>
                    <a:invGamma/>
                  </a:srgbClr>
                </a:gs>
                <a:gs pos="100000">
                  <a:srgbClr val="F5EEB7"/>
                </a:gs>
              </a:gsLst>
              <a:lin ang="0" scaled="1"/>
            </a:gradFill>
            <a:ln w="38100" algn="ctr">
              <a:solidFill>
                <a:srgbClr val="C5A667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31148" name="Text Box 76"/>
            <p:cNvSpPr txBox="1">
              <a:spLocks noChangeArrowheads="1"/>
            </p:cNvSpPr>
            <p:nvPr/>
          </p:nvSpPr>
          <p:spPr bwMode="gray">
            <a:xfrm>
              <a:off x="1791" y="3270"/>
              <a:ext cx="2160" cy="4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chemeClr val="accent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Волга</a:t>
              </a:r>
              <a:endParaRPr lang="en-US" sz="3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1" name="Group 88"/>
            <p:cNvGrpSpPr>
              <a:grpSpLocks/>
            </p:cNvGrpSpPr>
            <p:nvPr/>
          </p:nvGrpSpPr>
          <p:grpSpPr bwMode="auto">
            <a:xfrm>
              <a:off x="1296" y="3264"/>
              <a:ext cx="528" cy="432"/>
              <a:chOff x="1296" y="3264"/>
              <a:chExt cx="528" cy="432"/>
            </a:xfrm>
          </p:grpSpPr>
          <p:sp>
            <p:nvSpPr>
              <p:cNvPr id="131145" name="Oval 73"/>
              <p:cNvSpPr>
                <a:spLocks noChangeArrowheads="1"/>
              </p:cNvSpPr>
              <p:nvPr/>
            </p:nvSpPr>
            <p:spPr bwMode="gray">
              <a:xfrm rot="1758052">
                <a:off x="1310" y="3279"/>
                <a:ext cx="514" cy="417"/>
              </a:xfrm>
              <a:prstGeom prst="ellipse">
                <a:avLst/>
              </a:pr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1146" name="Oval 74"/>
              <p:cNvSpPr>
                <a:spLocks noChangeArrowheads="1"/>
              </p:cNvSpPr>
              <p:nvPr/>
            </p:nvSpPr>
            <p:spPr bwMode="gray">
              <a:xfrm rot="1758052">
                <a:off x="1296" y="3264"/>
                <a:ext cx="514" cy="417"/>
              </a:xfrm>
              <a:prstGeom prst="ellipse">
                <a:avLst/>
              </a:prstGeom>
              <a:gradFill rotWithShape="1">
                <a:gsLst>
                  <a:gs pos="0">
                    <a:srgbClr val="A67A32"/>
                  </a:gs>
                  <a:gs pos="100000">
                    <a:srgbClr val="A67A3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31155" name="Picture 83" descr="Picture1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344" y="3288"/>
                <a:ext cx="239" cy="243"/>
              </a:xfrm>
              <a:prstGeom prst="rect">
                <a:avLst/>
              </a:prstGeom>
              <a:noFill/>
            </p:spPr>
          </p:pic>
        </p:grpSp>
        <p:sp>
          <p:nvSpPr>
            <p:cNvPr id="131149" name="Text Box 77"/>
            <p:cNvSpPr txBox="1">
              <a:spLocks noChangeArrowheads="1"/>
            </p:cNvSpPr>
            <p:nvPr/>
          </p:nvSpPr>
          <p:spPr bwMode="gray">
            <a:xfrm>
              <a:off x="1440" y="3282"/>
              <a:ext cx="258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5</a:t>
              </a:r>
            </a:p>
          </p:txBody>
        </p:sp>
      </p:grpSp>
      <p:sp>
        <p:nvSpPr>
          <p:cNvPr id="51" name="Прямоугольник 50"/>
          <p:cNvSpPr/>
          <p:nvPr/>
        </p:nvSpPr>
        <p:spPr>
          <a:xfrm>
            <a:off x="1643042" y="428604"/>
            <a:ext cx="593842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Заглавная буква</a:t>
            </a:r>
            <a:endParaRPr lang="ru-RU" sz="60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C:\Documents and Settings\Админ\Рабочий стол\алфавит\фото\P21300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2714620"/>
            <a:ext cx="4095094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Documents and Settings\Админ\Рабочий стол\алфавит\фото\P21300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1214422"/>
            <a:ext cx="4635950" cy="2258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C:\Documents and Settings\Админ\Рабочий стол\алфавит\фото\P213002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3786190"/>
            <a:ext cx="4286280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571604" y="142852"/>
            <a:ext cx="624677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Прописная буква</a:t>
            </a:r>
            <a:endParaRPr lang="ru-RU" sz="60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214290"/>
            <a:ext cx="33746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Интернет </a:t>
            </a:r>
            <a:endParaRPr lang="ru-RU" sz="54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8" descr="1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4572008"/>
            <a:ext cx="2503475" cy="1787519"/>
          </a:xfrm>
          <a:prstGeom prst="rect">
            <a:avLst/>
          </a:prstGeom>
          <a:noFill/>
        </p:spPr>
      </p:pic>
      <p:pic>
        <p:nvPicPr>
          <p:cNvPr id="5" name="Рисунок 4" descr="английский алфавит 02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85786" y="1285861"/>
            <a:ext cx="5357850" cy="4018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фотк с азовского моря,дедушкин юбилей 22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071934" y="2643182"/>
            <a:ext cx="4429156" cy="37003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фотк с азовского моря,дедушкин юбилей 1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57224" y="857232"/>
            <a:ext cx="4071934" cy="3053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4" descr="1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58176" y="4357694"/>
            <a:ext cx="2031100" cy="1857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500694" y="500042"/>
            <a:ext cx="279115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музее</a:t>
            </a:r>
            <a:endParaRPr lang="ru-RU" sz="60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фотк с азовского моря,дедушкин юбилей 210.jpg"/>
          <p:cNvPicPr>
            <a:picLocks noChangeAspect="1"/>
          </p:cNvPicPr>
          <p:nvPr/>
        </p:nvPicPr>
        <p:blipFill>
          <a:blip r:embed="rId2" cstate="screen">
            <a:lum contrast="20000"/>
          </a:blip>
          <a:srcRect/>
          <a:stretch>
            <a:fillRect/>
          </a:stretch>
        </p:blipFill>
        <p:spPr>
          <a:xfrm rot="17211205">
            <a:off x="3842912" y="1407741"/>
            <a:ext cx="4860208" cy="3978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фотк с азовского моря,дедушкин юбилей 222.jpg"/>
          <p:cNvPicPr>
            <a:picLocks noChangeAspect="1"/>
          </p:cNvPicPr>
          <p:nvPr/>
        </p:nvPicPr>
        <p:blipFill>
          <a:blip r:embed="rId3" cstate="screen">
            <a:lum contrast="10000"/>
          </a:blip>
          <a:srcRect/>
          <a:stretch>
            <a:fillRect/>
          </a:stretch>
        </p:blipFill>
        <p:spPr>
          <a:xfrm rot="20595342">
            <a:off x="609280" y="2631640"/>
            <a:ext cx="4311203" cy="2880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книги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571480"/>
            <a:ext cx="2885257" cy="164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фотк с азовского моря,дедушкин юбилей 210.jpg"/>
          <p:cNvPicPr>
            <a:picLocks noChangeAspect="1"/>
          </p:cNvPicPr>
          <p:nvPr/>
        </p:nvPicPr>
        <p:blipFill>
          <a:blip r:embed="rId5">
            <a:lum contrast="20000"/>
          </a:blip>
          <a:srcRect/>
          <a:stretch>
            <a:fillRect/>
          </a:stretch>
        </p:blipFill>
        <p:spPr>
          <a:xfrm rot="16200000">
            <a:off x="3264684" y="3807622"/>
            <a:ext cx="1500198" cy="3600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P216004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71670" y="1518032"/>
            <a:ext cx="6215074" cy="46613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57290" y="428604"/>
            <a:ext cx="666996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пятиклассников</a:t>
            </a:r>
            <a:endParaRPr lang="ru-RU" sz="60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фотк с азовского моря,дедушкин юбилей 13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472" y="500042"/>
            <a:ext cx="5429256" cy="4071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фотк с азовского моря,дедушкин юбилей 15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786314" y="3643314"/>
            <a:ext cx="3857652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8" descr="0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1500174"/>
            <a:ext cx="2341380" cy="1357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357158" y="4929198"/>
            <a:ext cx="43553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библиотеке</a:t>
            </a:r>
            <a:endParaRPr lang="ru-RU" sz="54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Documents and Settings\Админ\Рабочий стол\алфавит\фото\2010_02_15\P21500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457646">
            <a:off x="693948" y="781030"/>
            <a:ext cx="2286016" cy="3074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Documents and Settings\Админ\Рабочий стол\алфавит\фото\2010_02_15\P215003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978720">
            <a:off x="961766" y="3705641"/>
            <a:ext cx="3527263" cy="2482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P2160049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514489">
            <a:off x="5093258" y="552627"/>
            <a:ext cx="3420495" cy="27127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P2160050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15719640">
            <a:off x="2554665" y="1018279"/>
            <a:ext cx="3364038" cy="2168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Documents and Settings\Админ\Рабочий стол\алфавит\фото\2010_02_15\P215003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00753" y="3612941"/>
            <a:ext cx="3678870" cy="2604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P220001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786050" y="1928802"/>
            <a:ext cx="5715040" cy="428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46" descr="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71480"/>
            <a:ext cx="2195338" cy="1952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39" descr="09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0794" y="3786190"/>
            <a:ext cx="2434860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642910" y="285728"/>
            <a:ext cx="77387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школьной библиотеке</a:t>
            </a:r>
            <a:endParaRPr lang="ru-RU" sz="54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2160046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14348" y="1428735"/>
            <a:ext cx="4714908" cy="35361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24" descr="0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500570"/>
            <a:ext cx="3295241" cy="1958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32" descr="20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671282">
            <a:off x="6858016" y="3000372"/>
            <a:ext cx="1206500" cy="129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VTS_01_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000100" y="928669"/>
            <a:ext cx="4357718" cy="3442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P22000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42976" y="785794"/>
            <a:ext cx="4143372" cy="31075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P220000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821676">
            <a:off x="4900387" y="2942915"/>
            <a:ext cx="3445939" cy="2584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4" descr="13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4357694"/>
            <a:ext cx="1522416" cy="19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P217006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71604" y="857232"/>
            <a:ext cx="879455" cy="2291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P217006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428860" y="3714752"/>
            <a:ext cx="881024" cy="2461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P217006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86248" y="357166"/>
            <a:ext cx="1020880" cy="2508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P2130021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929454" y="500042"/>
            <a:ext cx="857256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P2130022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6715140" y="4500570"/>
            <a:ext cx="1785950" cy="1500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фотк с азовского моря,дедушкин юбилей 210.jpg"/>
          <p:cNvPicPr>
            <a:picLocks noChangeAspect="1"/>
          </p:cNvPicPr>
          <p:nvPr/>
        </p:nvPicPr>
        <p:blipFill>
          <a:blip r:embed="rId7" cstate="screen">
            <a:lum contrast="26000"/>
          </a:blip>
          <a:srcRect/>
          <a:stretch>
            <a:fillRect/>
          </a:stretch>
        </p:blipFill>
        <p:spPr>
          <a:xfrm rot="16200000">
            <a:off x="3935263" y="4280052"/>
            <a:ext cx="1874397" cy="2315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Схема 4"/>
          <p:cNvGraphicFramePr/>
          <p:nvPr/>
        </p:nvGraphicFramePr>
        <p:xfrm>
          <a:off x="357158" y="1714488"/>
          <a:ext cx="8358246" cy="35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Прямоугольник 117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857752" y="1714488"/>
            <a:ext cx="3965575" cy="4729162"/>
            <a:chOff x="1596" y="1086"/>
            <a:chExt cx="2569" cy="3063"/>
          </a:xfrm>
        </p:grpSpPr>
        <p:sp>
          <p:nvSpPr>
            <p:cNvPr id="580613" name="Freeform 5"/>
            <p:cNvSpPr>
              <a:spLocks/>
            </p:cNvSpPr>
            <p:nvPr/>
          </p:nvSpPr>
          <p:spPr bwMode="gray">
            <a:xfrm>
              <a:off x="3403" y="1114"/>
              <a:ext cx="762" cy="2125"/>
            </a:xfrm>
            <a:custGeom>
              <a:avLst/>
              <a:gdLst/>
              <a:ahLst/>
              <a:cxnLst>
                <a:cxn ang="0">
                  <a:pos x="242" y="497"/>
                </a:cxn>
                <a:cxn ang="0">
                  <a:pos x="189" y="301"/>
                </a:cxn>
                <a:cxn ang="0">
                  <a:pos x="174" y="232"/>
                </a:cxn>
                <a:cxn ang="0">
                  <a:pos x="136" y="211"/>
                </a:cxn>
                <a:cxn ang="0">
                  <a:pos x="204" y="34"/>
                </a:cxn>
                <a:cxn ang="0">
                  <a:pos x="245" y="47"/>
                </a:cxn>
                <a:cxn ang="0">
                  <a:pos x="220" y="65"/>
                </a:cxn>
                <a:cxn ang="0">
                  <a:pos x="369" y="65"/>
                </a:cxn>
                <a:cxn ang="0">
                  <a:pos x="521" y="110"/>
                </a:cxn>
                <a:cxn ang="0">
                  <a:pos x="573" y="228"/>
                </a:cxn>
                <a:cxn ang="0">
                  <a:pos x="464" y="297"/>
                </a:cxn>
                <a:cxn ang="0">
                  <a:pos x="301" y="280"/>
                </a:cxn>
                <a:cxn ang="0">
                  <a:pos x="378" y="338"/>
                </a:cxn>
                <a:cxn ang="0">
                  <a:pos x="423" y="438"/>
                </a:cxn>
                <a:cxn ang="0">
                  <a:pos x="465" y="484"/>
                </a:cxn>
                <a:cxn ang="0">
                  <a:pos x="539" y="499"/>
                </a:cxn>
                <a:cxn ang="0">
                  <a:pos x="567" y="448"/>
                </a:cxn>
                <a:cxn ang="0">
                  <a:pos x="514" y="393"/>
                </a:cxn>
                <a:cxn ang="0">
                  <a:pos x="622" y="394"/>
                </a:cxn>
                <a:cxn ang="0">
                  <a:pos x="603" y="320"/>
                </a:cxn>
                <a:cxn ang="0">
                  <a:pos x="619" y="275"/>
                </a:cxn>
                <a:cxn ang="0">
                  <a:pos x="651" y="201"/>
                </a:cxn>
                <a:cxn ang="0">
                  <a:pos x="731" y="223"/>
                </a:cxn>
                <a:cxn ang="0">
                  <a:pos x="683" y="134"/>
                </a:cxn>
                <a:cxn ang="0">
                  <a:pos x="642" y="82"/>
                </a:cxn>
                <a:cxn ang="0">
                  <a:pos x="605" y="27"/>
                </a:cxn>
                <a:cxn ang="0">
                  <a:pos x="647" y="0"/>
                </a:cxn>
                <a:cxn ang="0">
                  <a:pos x="719" y="37"/>
                </a:cxn>
                <a:cxn ang="0">
                  <a:pos x="667" y="106"/>
                </a:cxn>
                <a:cxn ang="0">
                  <a:pos x="633" y="144"/>
                </a:cxn>
                <a:cxn ang="0">
                  <a:pos x="725" y="114"/>
                </a:cxn>
                <a:cxn ang="0">
                  <a:pos x="730" y="1973"/>
                </a:cxn>
                <a:cxn ang="0">
                  <a:pos x="662" y="2047"/>
                </a:cxn>
                <a:cxn ang="0">
                  <a:pos x="583" y="2117"/>
                </a:cxn>
                <a:cxn ang="0">
                  <a:pos x="558" y="2024"/>
                </a:cxn>
                <a:cxn ang="0">
                  <a:pos x="460" y="1950"/>
                </a:cxn>
                <a:cxn ang="0">
                  <a:pos x="383" y="1946"/>
                </a:cxn>
                <a:cxn ang="0">
                  <a:pos x="318" y="1947"/>
                </a:cxn>
                <a:cxn ang="0">
                  <a:pos x="227" y="1977"/>
                </a:cxn>
                <a:cxn ang="0">
                  <a:pos x="256" y="1729"/>
                </a:cxn>
                <a:cxn ang="0">
                  <a:pos x="207" y="1633"/>
                </a:cxn>
                <a:cxn ang="0">
                  <a:pos x="193" y="1592"/>
                </a:cxn>
                <a:cxn ang="0">
                  <a:pos x="188" y="1477"/>
                </a:cxn>
                <a:cxn ang="0">
                  <a:pos x="48" y="1449"/>
                </a:cxn>
                <a:cxn ang="0">
                  <a:pos x="18" y="1446"/>
                </a:cxn>
                <a:cxn ang="0">
                  <a:pos x="7" y="1422"/>
                </a:cxn>
                <a:cxn ang="0">
                  <a:pos x="38" y="1368"/>
                </a:cxn>
                <a:cxn ang="0">
                  <a:pos x="16" y="1271"/>
                </a:cxn>
                <a:cxn ang="0">
                  <a:pos x="60" y="1251"/>
                </a:cxn>
                <a:cxn ang="0">
                  <a:pos x="123" y="1254"/>
                </a:cxn>
                <a:cxn ang="0">
                  <a:pos x="219" y="1268"/>
                </a:cxn>
                <a:cxn ang="0">
                  <a:pos x="307" y="1285"/>
                </a:cxn>
                <a:cxn ang="0">
                  <a:pos x="351" y="1195"/>
                </a:cxn>
                <a:cxn ang="0">
                  <a:pos x="300" y="1121"/>
                </a:cxn>
                <a:cxn ang="0">
                  <a:pos x="278" y="1076"/>
                </a:cxn>
                <a:cxn ang="0">
                  <a:pos x="270" y="1043"/>
                </a:cxn>
                <a:cxn ang="0">
                  <a:pos x="273" y="1009"/>
                </a:cxn>
                <a:cxn ang="0">
                  <a:pos x="292" y="954"/>
                </a:cxn>
                <a:cxn ang="0">
                  <a:pos x="362" y="888"/>
                </a:cxn>
                <a:cxn ang="0">
                  <a:pos x="301" y="880"/>
                </a:cxn>
                <a:cxn ang="0">
                  <a:pos x="282" y="835"/>
                </a:cxn>
                <a:cxn ang="0">
                  <a:pos x="361" y="689"/>
                </a:cxn>
                <a:cxn ang="0">
                  <a:pos x="315" y="616"/>
                </a:cxn>
              </a:cxnLst>
              <a:rect l="0" t="0" r="r" b="b"/>
              <a:pathLst>
                <a:path w="762" h="2125">
                  <a:moveTo>
                    <a:pt x="297" y="562"/>
                  </a:moveTo>
                  <a:lnTo>
                    <a:pt x="311" y="543"/>
                  </a:lnTo>
                  <a:lnTo>
                    <a:pt x="270" y="539"/>
                  </a:lnTo>
                  <a:lnTo>
                    <a:pt x="260" y="507"/>
                  </a:lnTo>
                  <a:lnTo>
                    <a:pt x="250" y="502"/>
                  </a:lnTo>
                  <a:lnTo>
                    <a:pt x="245" y="498"/>
                  </a:lnTo>
                  <a:lnTo>
                    <a:pt x="242" y="497"/>
                  </a:lnTo>
                  <a:lnTo>
                    <a:pt x="241" y="494"/>
                  </a:lnTo>
                  <a:lnTo>
                    <a:pt x="238" y="488"/>
                  </a:lnTo>
                  <a:lnTo>
                    <a:pt x="233" y="478"/>
                  </a:lnTo>
                  <a:lnTo>
                    <a:pt x="250" y="402"/>
                  </a:lnTo>
                  <a:lnTo>
                    <a:pt x="196" y="332"/>
                  </a:lnTo>
                  <a:lnTo>
                    <a:pt x="191" y="315"/>
                  </a:lnTo>
                  <a:lnTo>
                    <a:pt x="189" y="301"/>
                  </a:lnTo>
                  <a:lnTo>
                    <a:pt x="189" y="287"/>
                  </a:lnTo>
                  <a:lnTo>
                    <a:pt x="191" y="274"/>
                  </a:lnTo>
                  <a:lnTo>
                    <a:pt x="192" y="260"/>
                  </a:lnTo>
                  <a:lnTo>
                    <a:pt x="189" y="256"/>
                  </a:lnTo>
                  <a:lnTo>
                    <a:pt x="187" y="248"/>
                  </a:lnTo>
                  <a:lnTo>
                    <a:pt x="182" y="241"/>
                  </a:lnTo>
                  <a:lnTo>
                    <a:pt x="174" y="232"/>
                  </a:lnTo>
                  <a:lnTo>
                    <a:pt x="163" y="223"/>
                  </a:lnTo>
                  <a:lnTo>
                    <a:pt x="152" y="218"/>
                  </a:lnTo>
                  <a:lnTo>
                    <a:pt x="146" y="215"/>
                  </a:lnTo>
                  <a:lnTo>
                    <a:pt x="141" y="214"/>
                  </a:lnTo>
                  <a:lnTo>
                    <a:pt x="138" y="214"/>
                  </a:lnTo>
                  <a:lnTo>
                    <a:pt x="137" y="212"/>
                  </a:lnTo>
                  <a:lnTo>
                    <a:pt x="136" y="211"/>
                  </a:lnTo>
                  <a:lnTo>
                    <a:pt x="119" y="137"/>
                  </a:lnTo>
                  <a:lnTo>
                    <a:pt x="118" y="114"/>
                  </a:lnTo>
                  <a:lnTo>
                    <a:pt x="142" y="103"/>
                  </a:lnTo>
                  <a:lnTo>
                    <a:pt x="170" y="69"/>
                  </a:lnTo>
                  <a:lnTo>
                    <a:pt x="201" y="46"/>
                  </a:lnTo>
                  <a:lnTo>
                    <a:pt x="204" y="39"/>
                  </a:lnTo>
                  <a:lnTo>
                    <a:pt x="204" y="34"/>
                  </a:lnTo>
                  <a:lnTo>
                    <a:pt x="201" y="30"/>
                  </a:lnTo>
                  <a:lnTo>
                    <a:pt x="202" y="27"/>
                  </a:lnTo>
                  <a:lnTo>
                    <a:pt x="207" y="23"/>
                  </a:lnTo>
                  <a:lnTo>
                    <a:pt x="223" y="33"/>
                  </a:lnTo>
                  <a:lnTo>
                    <a:pt x="234" y="41"/>
                  </a:lnTo>
                  <a:lnTo>
                    <a:pt x="241" y="46"/>
                  </a:lnTo>
                  <a:lnTo>
                    <a:pt x="245" y="47"/>
                  </a:lnTo>
                  <a:lnTo>
                    <a:pt x="246" y="48"/>
                  </a:lnTo>
                  <a:lnTo>
                    <a:pt x="245" y="50"/>
                  </a:lnTo>
                  <a:lnTo>
                    <a:pt x="241" y="50"/>
                  </a:lnTo>
                  <a:lnTo>
                    <a:pt x="237" y="51"/>
                  </a:lnTo>
                  <a:lnTo>
                    <a:pt x="230" y="54"/>
                  </a:lnTo>
                  <a:lnTo>
                    <a:pt x="225" y="57"/>
                  </a:lnTo>
                  <a:lnTo>
                    <a:pt x="220" y="65"/>
                  </a:lnTo>
                  <a:lnTo>
                    <a:pt x="239" y="70"/>
                  </a:lnTo>
                  <a:lnTo>
                    <a:pt x="260" y="70"/>
                  </a:lnTo>
                  <a:lnTo>
                    <a:pt x="282" y="69"/>
                  </a:lnTo>
                  <a:lnTo>
                    <a:pt x="303" y="66"/>
                  </a:lnTo>
                  <a:lnTo>
                    <a:pt x="327" y="64"/>
                  </a:lnTo>
                  <a:lnTo>
                    <a:pt x="348" y="62"/>
                  </a:lnTo>
                  <a:lnTo>
                    <a:pt x="369" y="65"/>
                  </a:lnTo>
                  <a:lnTo>
                    <a:pt x="388" y="71"/>
                  </a:lnTo>
                  <a:lnTo>
                    <a:pt x="410" y="80"/>
                  </a:lnTo>
                  <a:lnTo>
                    <a:pt x="433" y="92"/>
                  </a:lnTo>
                  <a:lnTo>
                    <a:pt x="456" y="102"/>
                  </a:lnTo>
                  <a:lnTo>
                    <a:pt x="480" y="109"/>
                  </a:lnTo>
                  <a:lnTo>
                    <a:pt x="505" y="110"/>
                  </a:lnTo>
                  <a:lnTo>
                    <a:pt x="521" y="110"/>
                  </a:lnTo>
                  <a:lnTo>
                    <a:pt x="537" y="116"/>
                  </a:lnTo>
                  <a:lnTo>
                    <a:pt x="551" y="127"/>
                  </a:lnTo>
                  <a:lnTo>
                    <a:pt x="562" y="141"/>
                  </a:lnTo>
                  <a:lnTo>
                    <a:pt x="573" y="155"/>
                  </a:lnTo>
                  <a:lnTo>
                    <a:pt x="578" y="170"/>
                  </a:lnTo>
                  <a:lnTo>
                    <a:pt x="579" y="183"/>
                  </a:lnTo>
                  <a:lnTo>
                    <a:pt x="573" y="228"/>
                  </a:lnTo>
                  <a:lnTo>
                    <a:pt x="567" y="250"/>
                  </a:lnTo>
                  <a:lnTo>
                    <a:pt x="557" y="265"/>
                  </a:lnTo>
                  <a:lnTo>
                    <a:pt x="544" y="278"/>
                  </a:lnTo>
                  <a:lnTo>
                    <a:pt x="528" y="287"/>
                  </a:lnTo>
                  <a:lnTo>
                    <a:pt x="508" y="293"/>
                  </a:lnTo>
                  <a:lnTo>
                    <a:pt x="487" y="296"/>
                  </a:lnTo>
                  <a:lnTo>
                    <a:pt x="464" y="297"/>
                  </a:lnTo>
                  <a:lnTo>
                    <a:pt x="439" y="297"/>
                  </a:lnTo>
                  <a:lnTo>
                    <a:pt x="415" y="294"/>
                  </a:lnTo>
                  <a:lnTo>
                    <a:pt x="391" y="292"/>
                  </a:lnTo>
                  <a:lnTo>
                    <a:pt x="366" y="288"/>
                  </a:lnTo>
                  <a:lnTo>
                    <a:pt x="342" y="285"/>
                  </a:lnTo>
                  <a:lnTo>
                    <a:pt x="320" y="282"/>
                  </a:lnTo>
                  <a:lnTo>
                    <a:pt x="301" y="280"/>
                  </a:lnTo>
                  <a:lnTo>
                    <a:pt x="283" y="279"/>
                  </a:lnTo>
                  <a:lnTo>
                    <a:pt x="297" y="293"/>
                  </a:lnTo>
                  <a:lnTo>
                    <a:pt x="312" y="305"/>
                  </a:lnTo>
                  <a:lnTo>
                    <a:pt x="329" y="314"/>
                  </a:lnTo>
                  <a:lnTo>
                    <a:pt x="346" y="321"/>
                  </a:lnTo>
                  <a:lnTo>
                    <a:pt x="362" y="330"/>
                  </a:lnTo>
                  <a:lnTo>
                    <a:pt x="378" y="338"/>
                  </a:lnTo>
                  <a:lnTo>
                    <a:pt x="391" y="346"/>
                  </a:lnTo>
                  <a:lnTo>
                    <a:pt x="402" y="356"/>
                  </a:lnTo>
                  <a:lnTo>
                    <a:pt x="409" y="369"/>
                  </a:lnTo>
                  <a:lnTo>
                    <a:pt x="412" y="383"/>
                  </a:lnTo>
                  <a:lnTo>
                    <a:pt x="411" y="401"/>
                  </a:lnTo>
                  <a:lnTo>
                    <a:pt x="417" y="419"/>
                  </a:lnTo>
                  <a:lnTo>
                    <a:pt x="423" y="438"/>
                  </a:lnTo>
                  <a:lnTo>
                    <a:pt x="425" y="458"/>
                  </a:lnTo>
                  <a:lnTo>
                    <a:pt x="425" y="476"/>
                  </a:lnTo>
                  <a:lnTo>
                    <a:pt x="429" y="483"/>
                  </a:lnTo>
                  <a:lnTo>
                    <a:pt x="435" y="485"/>
                  </a:lnTo>
                  <a:lnTo>
                    <a:pt x="444" y="487"/>
                  </a:lnTo>
                  <a:lnTo>
                    <a:pt x="455" y="485"/>
                  </a:lnTo>
                  <a:lnTo>
                    <a:pt x="465" y="484"/>
                  </a:lnTo>
                  <a:lnTo>
                    <a:pt x="474" y="481"/>
                  </a:lnTo>
                  <a:lnTo>
                    <a:pt x="482" y="480"/>
                  </a:lnTo>
                  <a:lnTo>
                    <a:pt x="488" y="479"/>
                  </a:lnTo>
                  <a:lnTo>
                    <a:pt x="501" y="483"/>
                  </a:lnTo>
                  <a:lnTo>
                    <a:pt x="512" y="489"/>
                  </a:lnTo>
                  <a:lnTo>
                    <a:pt x="525" y="496"/>
                  </a:lnTo>
                  <a:lnTo>
                    <a:pt x="539" y="499"/>
                  </a:lnTo>
                  <a:lnTo>
                    <a:pt x="556" y="498"/>
                  </a:lnTo>
                  <a:lnTo>
                    <a:pt x="564" y="494"/>
                  </a:lnTo>
                  <a:lnTo>
                    <a:pt x="567" y="487"/>
                  </a:lnTo>
                  <a:lnTo>
                    <a:pt x="570" y="478"/>
                  </a:lnTo>
                  <a:lnTo>
                    <a:pt x="570" y="467"/>
                  </a:lnTo>
                  <a:lnTo>
                    <a:pt x="569" y="457"/>
                  </a:lnTo>
                  <a:lnTo>
                    <a:pt x="567" y="448"/>
                  </a:lnTo>
                  <a:lnTo>
                    <a:pt x="566" y="442"/>
                  </a:lnTo>
                  <a:lnTo>
                    <a:pt x="544" y="442"/>
                  </a:lnTo>
                  <a:lnTo>
                    <a:pt x="528" y="438"/>
                  </a:lnTo>
                  <a:lnTo>
                    <a:pt x="516" y="431"/>
                  </a:lnTo>
                  <a:lnTo>
                    <a:pt x="508" y="419"/>
                  </a:lnTo>
                  <a:lnTo>
                    <a:pt x="503" y="401"/>
                  </a:lnTo>
                  <a:lnTo>
                    <a:pt x="514" y="393"/>
                  </a:lnTo>
                  <a:lnTo>
                    <a:pt x="528" y="390"/>
                  </a:lnTo>
                  <a:lnTo>
                    <a:pt x="542" y="392"/>
                  </a:lnTo>
                  <a:lnTo>
                    <a:pt x="558" y="394"/>
                  </a:lnTo>
                  <a:lnTo>
                    <a:pt x="575" y="397"/>
                  </a:lnTo>
                  <a:lnTo>
                    <a:pt x="592" y="398"/>
                  </a:lnTo>
                  <a:lnTo>
                    <a:pt x="607" y="398"/>
                  </a:lnTo>
                  <a:lnTo>
                    <a:pt x="622" y="394"/>
                  </a:lnTo>
                  <a:lnTo>
                    <a:pt x="634" y="385"/>
                  </a:lnTo>
                  <a:lnTo>
                    <a:pt x="633" y="369"/>
                  </a:lnTo>
                  <a:lnTo>
                    <a:pt x="628" y="356"/>
                  </a:lnTo>
                  <a:lnTo>
                    <a:pt x="621" y="346"/>
                  </a:lnTo>
                  <a:lnTo>
                    <a:pt x="615" y="337"/>
                  </a:lnTo>
                  <a:lnTo>
                    <a:pt x="608" y="329"/>
                  </a:lnTo>
                  <a:lnTo>
                    <a:pt x="603" y="320"/>
                  </a:lnTo>
                  <a:lnTo>
                    <a:pt x="601" y="310"/>
                  </a:lnTo>
                  <a:lnTo>
                    <a:pt x="602" y="297"/>
                  </a:lnTo>
                  <a:lnTo>
                    <a:pt x="606" y="284"/>
                  </a:lnTo>
                  <a:lnTo>
                    <a:pt x="610" y="278"/>
                  </a:lnTo>
                  <a:lnTo>
                    <a:pt x="612" y="276"/>
                  </a:lnTo>
                  <a:lnTo>
                    <a:pt x="616" y="275"/>
                  </a:lnTo>
                  <a:lnTo>
                    <a:pt x="619" y="275"/>
                  </a:lnTo>
                  <a:lnTo>
                    <a:pt x="622" y="271"/>
                  </a:lnTo>
                  <a:lnTo>
                    <a:pt x="626" y="264"/>
                  </a:lnTo>
                  <a:lnTo>
                    <a:pt x="633" y="248"/>
                  </a:lnTo>
                  <a:lnTo>
                    <a:pt x="638" y="232"/>
                  </a:lnTo>
                  <a:lnTo>
                    <a:pt x="642" y="218"/>
                  </a:lnTo>
                  <a:lnTo>
                    <a:pt x="646" y="207"/>
                  </a:lnTo>
                  <a:lnTo>
                    <a:pt x="651" y="201"/>
                  </a:lnTo>
                  <a:lnTo>
                    <a:pt x="658" y="203"/>
                  </a:lnTo>
                  <a:lnTo>
                    <a:pt x="670" y="207"/>
                  </a:lnTo>
                  <a:lnTo>
                    <a:pt x="684" y="211"/>
                  </a:lnTo>
                  <a:lnTo>
                    <a:pt x="698" y="216"/>
                  </a:lnTo>
                  <a:lnTo>
                    <a:pt x="712" y="219"/>
                  </a:lnTo>
                  <a:lnTo>
                    <a:pt x="724" y="221"/>
                  </a:lnTo>
                  <a:lnTo>
                    <a:pt x="731" y="223"/>
                  </a:lnTo>
                  <a:lnTo>
                    <a:pt x="721" y="212"/>
                  </a:lnTo>
                  <a:lnTo>
                    <a:pt x="713" y="200"/>
                  </a:lnTo>
                  <a:lnTo>
                    <a:pt x="707" y="185"/>
                  </a:lnTo>
                  <a:lnTo>
                    <a:pt x="701" y="171"/>
                  </a:lnTo>
                  <a:lnTo>
                    <a:pt x="696" y="157"/>
                  </a:lnTo>
                  <a:lnTo>
                    <a:pt x="690" y="144"/>
                  </a:lnTo>
                  <a:lnTo>
                    <a:pt x="683" y="134"/>
                  </a:lnTo>
                  <a:lnTo>
                    <a:pt x="675" y="127"/>
                  </a:lnTo>
                  <a:lnTo>
                    <a:pt x="663" y="123"/>
                  </a:lnTo>
                  <a:lnTo>
                    <a:pt x="649" y="124"/>
                  </a:lnTo>
                  <a:lnTo>
                    <a:pt x="642" y="116"/>
                  </a:lnTo>
                  <a:lnTo>
                    <a:pt x="639" y="106"/>
                  </a:lnTo>
                  <a:lnTo>
                    <a:pt x="640" y="95"/>
                  </a:lnTo>
                  <a:lnTo>
                    <a:pt x="642" y="82"/>
                  </a:lnTo>
                  <a:lnTo>
                    <a:pt x="644" y="69"/>
                  </a:lnTo>
                  <a:lnTo>
                    <a:pt x="646" y="57"/>
                  </a:lnTo>
                  <a:lnTo>
                    <a:pt x="646" y="48"/>
                  </a:lnTo>
                  <a:lnTo>
                    <a:pt x="640" y="41"/>
                  </a:lnTo>
                  <a:lnTo>
                    <a:pt x="630" y="34"/>
                  </a:lnTo>
                  <a:lnTo>
                    <a:pt x="619" y="30"/>
                  </a:lnTo>
                  <a:lnTo>
                    <a:pt x="605" y="27"/>
                  </a:lnTo>
                  <a:lnTo>
                    <a:pt x="592" y="23"/>
                  </a:lnTo>
                  <a:lnTo>
                    <a:pt x="581" y="18"/>
                  </a:lnTo>
                  <a:lnTo>
                    <a:pt x="575" y="10"/>
                  </a:lnTo>
                  <a:lnTo>
                    <a:pt x="599" y="7"/>
                  </a:lnTo>
                  <a:lnTo>
                    <a:pt x="619" y="5"/>
                  </a:lnTo>
                  <a:lnTo>
                    <a:pt x="634" y="2"/>
                  </a:lnTo>
                  <a:lnTo>
                    <a:pt x="647" y="0"/>
                  </a:lnTo>
                  <a:lnTo>
                    <a:pt x="658" y="0"/>
                  </a:lnTo>
                  <a:lnTo>
                    <a:pt x="669" y="1"/>
                  </a:lnTo>
                  <a:lnTo>
                    <a:pt x="680" y="4"/>
                  </a:lnTo>
                  <a:lnTo>
                    <a:pt x="694" y="9"/>
                  </a:lnTo>
                  <a:lnTo>
                    <a:pt x="712" y="16"/>
                  </a:lnTo>
                  <a:lnTo>
                    <a:pt x="734" y="27"/>
                  </a:lnTo>
                  <a:lnTo>
                    <a:pt x="719" y="37"/>
                  </a:lnTo>
                  <a:lnTo>
                    <a:pt x="702" y="50"/>
                  </a:lnTo>
                  <a:lnTo>
                    <a:pt x="687" y="65"/>
                  </a:lnTo>
                  <a:lnTo>
                    <a:pt x="675" y="82"/>
                  </a:lnTo>
                  <a:lnTo>
                    <a:pt x="676" y="87"/>
                  </a:lnTo>
                  <a:lnTo>
                    <a:pt x="675" y="93"/>
                  </a:lnTo>
                  <a:lnTo>
                    <a:pt x="672" y="100"/>
                  </a:lnTo>
                  <a:lnTo>
                    <a:pt x="667" y="106"/>
                  </a:lnTo>
                  <a:lnTo>
                    <a:pt x="661" y="112"/>
                  </a:lnTo>
                  <a:lnTo>
                    <a:pt x="655" y="120"/>
                  </a:lnTo>
                  <a:lnTo>
                    <a:pt x="648" y="127"/>
                  </a:lnTo>
                  <a:lnTo>
                    <a:pt x="642" y="132"/>
                  </a:lnTo>
                  <a:lnTo>
                    <a:pt x="637" y="138"/>
                  </a:lnTo>
                  <a:lnTo>
                    <a:pt x="634" y="142"/>
                  </a:lnTo>
                  <a:lnTo>
                    <a:pt x="633" y="144"/>
                  </a:lnTo>
                  <a:lnTo>
                    <a:pt x="634" y="146"/>
                  </a:lnTo>
                  <a:lnTo>
                    <a:pt x="638" y="146"/>
                  </a:lnTo>
                  <a:lnTo>
                    <a:pt x="646" y="144"/>
                  </a:lnTo>
                  <a:lnTo>
                    <a:pt x="658" y="141"/>
                  </a:lnTo>
                  <a:lnTo>
                    <a:pt x="675" y="134"/>
                  </a:lnTo>
                  <a:lnTo>
                    <a:pt x="697" y="125"/>
                  </a:lnTo>
                  <a:lnTo>
                    <a:pt x="725" y="114"/>
                  </a:lnTo>
                  <a:lnTo>
                    <a:pt x="760" y="100"/>
                  </a:lnTo>
                  <a:lnTo>
                    <a:pt x="762" y="1975"/>
                  </a:lnTo>
                  <a:lnTo>
                    <a:pt x="761" y="1974"/>
                  </a:lnTo>
                  <a:lnTo>
                    <a:pt x="756" y="1974"/>
                  </a:lnTo>
                  <a:lnTo>
                    <a:pt x="749" y="1973"/>
                  </a:lnTo>
                  <a:lnTo>
                    <a:pt x="740" y="1971"/>
                  </a:lnTo>
                  <a:lnTo>
                    <a:pt x="730" y="1973"/>
                  </a:lnTo>
                  <a:lnTo>
                    <a:pt x="719" y="1974"/>
                  </a:lnTo>
                  <a:lnTo>
                    <a:pt x="707" y="1978"/>
                  </a:lnTo>
                  <a:lnTo>
                    <a:pt x="696" y="1984"/>
                  </a:lnTo>
                  <a:lnTo>
                    <a:pt x="685" y="1994"/>
                  </a:lnTo>
                  <a:lnTo>
                    <a:pt x="676" y="2007"/>
                  </a:lnTo>
                  <a:lnTo>
                    <a:pt x="669" y="2025"/>
                  </a:lnTo>
                  <a:lnTo>
                    <a:pt x="662" y="2047"/>
                  </a:lnTo>
                  <a:lnTo>
                    <a:pt x="660" y="2074"/>
                  </a:lnTo>
                  <a:lnTo>
                    <a:pt x="628" y="2066"/>
                  </a:lnTo>
                  <a:lnTo>
                    <a:pt x="642" y="2096"/>
                  </a:lnTo>
                  <a:lnTo>
                    <a:pt x="621" y="2124"/>
                  </a:lnTo>
                  <a:lnTo>
                    <a:pt x="606" y="2125"/>
                  </a:lnTo>
                  <a:lnTo>
                    <a:pt x="592" y="2124"/>
                  </a:lnTo>
                  <a:lnTo>
                    <a:pt x="583" y="2117"/>
                  </a:lnTo>
                  <a:lnTo>
                    <a:pt x="578" y="2107"/>
                  </a:lnTo>
                  <a:lnTo>
                    <a:pt x="573" y="2094"/>
                  </a:lnTo>
                  <a:lnTo>
                    <a:pt x="570" y="2082"/>
                  </a:lnTo>
                  <a:lnTo>
                    <a:pt x="566" y="2071"/>
                  </a:lnTo>
                  <a:lnTo>
                    <a:pt x="562" y="2053"/>
                  </a:lnTo>
                  <a:lnTo>
                    <a:pt x="561" y="2038"/>
                  </a:lnTo>
                  <a:lnTo>
                    <a:pt x="558" y="2024"/>
                  </a:lnTo>
                  <a:lnTo>
                    <a:pt x="555" y="2015"/>
                  </a:lnTo>
                  <a:lnTo>
                    <a:pt x="544" y="2005"/>
                  </a:lnTo>
                  <a:lnTo>
                    <a:pt x="530" y="1994"/>
                  </a:lnTo>
                  <a:lnTo>
                    <a:pt x="512" y="1982"/>
                  </a:lnTo>
                  <a:lnTo>
                    <a:pt x="498" y="1974"/>
                  </a:lnTo>
                  <a:lnTo>
                    <a:pt x="479" y="1962"/>
                  </a:lnTo>
                  <a:lnTo>
                    <a:pt x="460" y="1950"/>
                  </a:lnTo>
                  <a:lnTo>
                    <a:pt x="442" y="1933"/>
                  </a:lnTo>
                  <a:lnTo>
                    <a:pt x="425" y="1914"/>
                  </a:lnTo>
                  <a:lnTo>
                    <a:pt x="416" y="1921"/>
                  </a:lnTo>
                  <a:lnTo>
                    <a:pt x="409" y="1928"/>
                  </a:lnTo>
                  <a:lnTo>
                    <a:pt x="400" y="1933"/>
                  </a:lnTo>
                  <a:lnTo>
                    <a:pt x="392" y="1938"/>
                  </a:lnTo>
                  <a:lnTo>
                    <a:pt x="383" y="1946"/>
                  </a:lnTo>
                  <a:lnTo>
                    <a:pt x="374" y="1956"/>
                  </a:lnTo>
                  <a:lnTo>
                    <a:pt x="362" y="1971"/>
                  </a:lnTo>
                  <a:lnTo>
                    <a:pt x="348" y="1968"/>
                  </a:lnTo>
                  <a:lnTo>
                    <a:pt x="339" y="1964"/>
                  </a:lnTo>
                  <a:lnTo>
                    <a:pt x="333" y="1959"/>
                  </a:lnTo>
                  <a:lnTo>
                    <a:pt x="325" y="1953"/>
                  </a:lnTo>
                  <a:lnTo>
                    <a:pt x="318" y="1947"/>
                  </a:lnTo>
                  <a:lnTo>
                    <a:pt x="311" y="1952"/>
                  </a:lnTo>
                  <a:lnTo>
                    <a:pt x="302" y="1960"/>
                  </a:lnTo>
                  <a:lnTo>
                    <a:pt x="289" y="1969"/>
                  </a:lnTo>
                  <a:lnTo>
                    <a:pt x="277" y="1977"/>
                  </a:lnTo>
                  <a:lnTo>
                    <a:pt x="261" y="1980"/>
                  </a:lnTo>
                  <a:lnTo>
                    <a:pt x="243" y="1982"/>
                  </a:lnTo>
                  <a:lnTo>
                    <a:pt x="227" y="1977"/>
                  </a:lnTo>
                  <a:lnTo>
                    <a:pt x="170" y="1947"/>
                  </a:lnTo>
                  <a:lnTo>
                    <a:pt x="200" y="1870"/>
                  </a:lnTo>
                  <a:lnTo>
                    <a:pt x="200" y="1859"/>
                  </a:lnTo>
                  <a:lnTo>
                    <a:pt x="198" y="1848"/>
                  </a:lnTo>
                  <a:lnTo>
                    <a:pt x="198" y="1839"/>
                  </a:lnTo>
                  <a:lnTo>
                    <a:pt x="261" y="1738"/>
                  </a:lnTo>
                  <a:lnTo>
                    <a:pt x="256" y="1729"/>
                  </a:lnTo>
                  <a:lnTo>
                    <a:pt x="250" y="1714"/>
                  </a:lnTo>
                  <a:lnTo>
                    <a:pt x="243" y="1697"/>
                  </a:lnTo>
                  <a:lnTo>
                    <a:pt x="234" y="1682"/>
                  </a:lnTo>
                  <a:lnTo>
                    <a:pt x="227" y="1670"/>
                  </a:lnTo>
                  <a:lnTo>
                    <a:pt x="205" y="1651"/>
                  </a:lnTo>
                  <a:lnTo>
                    <a:pt x="209" y="1641"/>
                  </a:lnTo>
                  <a:lnTo>
                    <a:pt x="207" y="1633"/>
                  </a:lnTo>
                  <a:lnTo>
                    <a:pt x="205" y="1628"/>
                  </a:lnTo>
                  <a:lnTo>
                    <a:pt x="200" y="1625"/>
                  </a:lnTo>
                  <a:lnTo>
                    <a:pt x="193" y="1622"/>
                  </a:lnTo>
                  <a:lnTo>
                    <a:pt x="187" y="1618"/>
                  </a:lnTo>
                  <a:lnTo>
                    <a:pt x="180" y="1613"/>
                  </a:lnTo>
                  <a:lnTo>
                    <a:pt x="186" y="1604"/>
                  </a:lnTo>
                  <a:lnTo>
                    <a:pt x="193" y="1592"/>
                  </a:lnTo>
                  <a:lnTo>
                    <a:pt x="200" y="1581"/>
                  </a:lnTo>
                  <a:lnTo>
                    <a:pt x="204" y="1570"/>
                  </a:lnTo>
                  <a:lnTo>
                    <a:pt x="205" y="1556"/>
                  </a:lnTo>
                  <a:lnTo>
                    <a:pt x="204" y="1537"/>
                  </a:lnTo>
                  <a:lnTo>
                    <a:pt x="201" y="1517"/>
                  </a:lnTo>
                  <a:lnTo>
                    <a:pt x="195" y="1496"/>
                  </a:lnTo>
                  <a:lnTo>
                    <a:pt x="188" y="1477"/>
                  </a:lnTo>
                  <a:lnTo>
                    <a:pt x="180" y="1460"/>
                  </a:lnTo>
                  <a:lnTo>
                    <a:pt x="173" y="1447"/>
                  </a:lnTo>
                  <a:lnTo>
                    <a:pt x="164" y="1440"/>
                  </a:lnTo>
                  <a:lnTo>
                    <a:pt x="70" y="1468"/>
                  </a:lnTo>
                  <a:lnTo>
                    <a:pt x="63" y="1450"/>
                  </a:lnTo>
                  <a:lnTo>
                    <a:pt x="59" y="1449"/>
                  </a:lnTo>
                  <a:lnTo>
                    <a:pt x="48" y="1449"/>
                  </a:lnTo>
                  <a:lnTo>
                    <a:pt x="37" y="1451"/>
                  </a:lnTo>
                  <a:lnTo>
                    <a:pt x="24" y="1453"/>
                  </a:lnTo>
                  <a:lnTo>
                    <a:pt x="14" y="1454"/>
                  </a:lnTo>
                  <a:lnTo>
                    <a:pt x="14" y="1454"/>
                  </a:lnTo>
                  <a:lnTo>
                    <a:pt x="15" y="1451"/>
                  </a:lnTo>
                  <a:lnTo>
                    <a:pt x="16" y="1449"/>
                  </a:lnTo>
                  <a:lnTo>
                    <a:pt x="18" y="1446"/>
                  </a:lnTo>
                  <a:lnTo>
                    <a:pt x="20" y="1442"/>
                  </a:lnTo>
                  <a:lnTo>
                    <a:pt x="22" y="1440"/>
                  </a:lnTo>
                  <a:lnTo>
                    <a:pt x="24" y="1436"/>
                  </a:lnTo>
                  <a:lnTo>
                    <a:pt x="27" y="1435"/>
                  </a:lnTo>
                  <a:lnTo>
                    <a:pt x="28" y="1433"/>
                  </a:lnTo>
                  <a:lnTo>
                    <a:pt x="16" y="1428"/>
                  </a:lnTo>
                  <a:lnTo>
                    <a:pt x="7" y="1422"/>
                  </a:lnTo>
                  <a:lnTo>
                    <a:pt x="0" y="1412"/>
                  </a:lnTo>
                  <a:lnTo>
                    <a:pt x="14" y="1410"/>
                  </a:lnTo>
                  <a:lnTo>
                    <a:pt x="29" y="1408"/>
                  </a:lnTo>
                  <a:lnTo>
                    <a:pt x="42" y="1403"/>
                  </a:lnTo>
                  <a:lnTo>
                    <a:pt x="51" y="1395"/>
                  </a:lnTo>
                  <a:lnTo>
                    <a:pt x="43" y="1383"/>
                  </a:lnTo>
                  <a:lnTo>
                    <a:pt x="38" y="1368"/>
                  </a:lnTo>
                  <a:lnTo>
                    <a:pt x="37" y="1353"/>
                  </a:lnTo>
                  <a:lnTo>
                    <a:pt x="36" y="1336"/>
                  </a:lnTo>
                  <a:lnTo>
                    <a:pt x="34" y="1322"/>
                  </a:lnTo>
                  <a:lnTo>
                    <a:pt x="31" y="1310"/>
                  </a:lnTo>
                  <a:lnTo>
                    <a:pt x="25" y="1298"/>
                  </a:lnTo>
                  <a:lnTo>
                    <a:pt x="19" y="1283"/>
                  </a:lnTo>
                  <a:lnTo>
                    <a:pt x="16" y="1271"/>
                  </a:lnTo>
                  <a:lnTo>
                    <a:pt x="16" y="1259"/>
                  </a:lnTo>
                  <a:lnTo>
                    <a:pt x="22" y="1250"/>
                  </a:lnTo>
                  <a:lnTo>
                    <a:pt x="28" y="1246"/>
                  </a:lnTo>
                  <a:lnTo>
                    <a:pt x="36" y="1246"/>
                  </a:lnTo>
                  <a:lnTo>
                    <a:pt x="43" y="1248"/>
                  </a:lnTo>
                  <a:lnTo>
                    <a:pt x="51" y="1250"/>
                  </a:lnTo>
                  <a:lnTo>
                    <a:pt x="60" y="1251"/>
                  </a:lnTo>
                  <a:lnTo>
                    <a:pt x="69" y="1250"/>
                  </a:lnTo>
                  <a:lnTo>
                    <a:pt x="78" y="1245"/>
                  </a:lnTo>
                  <a:lnTo>
                    <a:pt x="84" y="1248"/>
                  </a:lnTo>
                  <a:lnTo>
                    <a:pt x="93" y="1246"/>
                  </a:lnTo>
                  <a:lnTo>
                    <a:pt x="104" y="1245"/>
                  </a:lnTo>
                  <a:lnTo>
                    <a:pt x="114" y="1244"/>
                  </a:lnTo>
                  <a:lnTo>
                    <a:pt x="123" y="1254"/>
                  </a:lnTo>
                  <a:lnTo>
                    <a:pt x="133" y="1257"/>
                  </a:lnTo>
                  <a:lnTo>
                    <a:pt x="147" y="1255"/>
                  </a:lnTo>
                  <a:lnTo>
                    <a:pt x="165" y="1253"/>
                  </a:lnTo>
                  <a:lnTo>
                    <a:pt x="177" y="1251"/>
                  </a:lnTo>
                  <a:lnTo>
                    <a:pt x="189" y="1254"/>
                  </a:lnTo>
                  <a:lnTo>
                    <a:pt x="205" y="1260"/>
                  </a:lnTo>
                  <a:lnTo>
                    <a:pt x="219" y="1268"/>
                  </a:lnTo>
                  <a:lnTo>
                    <a:pt x="234" y="1277"/>
                  </a:lnTo>
                  <a:lnTo>
                    <a:pt x="250" y="1285"/>
                  </a:lnTo>
                  <a:lnTo>
                    <a:pt x="264" y="1292"/>
                  </a:lnTo>
                  <a:lnTo>
                    <a:pt x="275" y="1296"/>
                  </a:lnTo>
                  <a:lnTo>
                    <a:pt x="287" y="1298"/>
                  </a:lnTo>
                  <a:lnTo>
                    <a:pt x="294" y="1294"/>
                  </a:lnTo>
                  <a:lnTo>
                    <a:pt x="307" y="1285"/>
                  </a:lnTo>
                  <a:lnTo>
                    <a:pt x="316" y="1274"/>
                  </a:lnTo>
                  <a:lnTo>
                    <a:pt x="323" y="1263"/>
                  </a:lnTo>
                  <a:lnTo>
                    <a:pt x="330" y="1253"/>
                  </a:lnTo>
                  <a:lnTo>
                    <a:pt x="337" y="1244"/>
                  </a:lnTo>
                  <a:lnTo>
                    <a:pt x="342" y="1230"/>
                  </a:lnTo>
                  <a:lnTo>
                    <a:pt x="347" y="1213"/>
                  </a:lnTo>
                  <a:lnTo>
                    <a:pt x="351" y="1195"/>
                  </a:lnTo>
                  <a:lnTo>
                    <a:pt x="353" y="1177"/>
                  </a:lnTo>
                  <a:lnTo>
                    <a:pt x="353" y="1162"/>
                  </a:lnTo>
                  <a:lnTo>
                    <a:pt x="350" y="1148"/>
                  </a:lnTo>
                  <a:lnTo>
                    <a:pt x="343" y="1139"/>
                  </a:lnTo>
                  <a:lnTo>
                    <a:pt x="327" y="1128"/>
                  </a:lnTo>
                  <a:lnTo>
                    <a:pt x="312" y="1123"/>
                  </a:lnTo>
                  <a:lnTo>
                    <a:pt x="300" y="1121"/>
                  </a:lnTo>
                  <a:lnTo>
                    <a:pt x="288" y="1121"/>
                  </a:lnTo>
                  <a:lnTo>
                    <a:pt x="277" y="1118"/>
                  </a:lnTo>
                  <a:lnTo>
                    <a:pt x="264" y="1112"/>
                  </a:lnTo>
                  <a:lnTo>
                    <a:pt x="252" y="1100"/>
                  </a:lnTo>
                  <a:lnTo>
                    <a:pt x="259" y="1096"/>
                  </a:lnTo>
                  <a:lnTo>
                    <a:pt x="268" y="1087"/>
                  </a:lnTo>
                  <a:lnTo>
                    <a:pt x="278" y="1076"/>
                  </a:lnTo>
                  <a:lnTo>
                    <a:pt x="289" y="1061"/>
                  </a:lnTo>
                  <a:lnTo>
                    <a:pt x="284" y="1058"/>
                  </a:lnTo>
                  <a:lnTo>
                    <a:pt x="280" y="1054"/>
                  </a:lnTo>
                  <a:lnTo>
                    <a:pt x="278" y="1052"/>
                  </a:lnTo>
                  <a:lnTo>
                    <a:pt x="275" y="1049"/>
                  </a:lnTo>
                  <a:lnTo>
                    <a:pt x="273" y="1046"/>
                  </a:lnTo>
                  <a:lnTo>
                    <a:pt x="270" y="1043"/>
                  </a:lnTo>
                  <a:lnTo>
                    <a:pt x="261" y="1036"/>
                  </a:lnTo>
                  <a:lnTo>
                    <a:pt x="260" y="1031"/>
                  </a:lnTo>
                  <a:lnTo>
                    <a:pt x="261" y="1026"/>
                  </a:lnTo>
                  <a:lnTo>
                    <a:pt x="265" y="1021"/>
                  </a:lnTo>
                  <a:lnTo>
                    <a:pt x="270" y="1017"/>
                  </a:lnTo>
                  <a:lnTo>
                    <a:pt x="273" y="1013"/>
                  </a:lnTo>
                  <a:lnTo>
                    <a:pt x="273" y="1009"/>
                  </a:lnTo>
                  <a:lnTo>
                    <a:pt x="273" y="1005"/>
                  </a:lnTo>
                  <a:lnTo>
                    <a:pt x="273" y="1002"/>
                  </a:lnTo>
                  <a:lnTo>
                    <a:pt x="273" y="996"/>
                  </a:lnTo>
                  <a:lnTo>
                    <a:pt x="275" y="990"/>
                  </a:lnTo>
                  <a:lnTo>
                    <a:pt x="282" y="981"/>
                  </a:lnTo>
                  <a:lnTo>
                    <a:pt x="284" y="967"/>
                  </a:lnTo>
                  <a:lnTo>
                    <a:pt x="292" y="954"/>
                  </a:lnTo>
                  <a:lnTo>
                    <a:pt x="302" y="944"/>
                  </a:lnTo>
                  <a:lnTo>
                    <a:pt x="315" y="934"/>
                  </a:lnTo>
                  <a:lnTo>
                    <a:pt x="328" y="925"/>
                  </a:lnTo>
                  <a:lnTo>
                    <a:pt x="341" y="917"/>
                  </a:lnTo>
                  <a:lnTo>
                    <a:pt x="352" y="908"/>
                  </a:lnTo>
                  <a:lnTo>
                    <a:pt x="360" y="898"/>
                  </a:lnTo>
                  <a:lnTo>
                    <a:pt x="362" y="888"/>
                  </a:lnTo>
                  <a:lnTo>
                    <a:pt x="350" y="889"/>
                  </a:lnTo>
                  <a:lnTo>
                    <a:pt x="338" y="890"/>
                  </a:lnTo>
                  <a:lnTo>
                    <a:pt x="328" y="893"/>
                  </a:lnTo>
                  <a:lnTo>
                    <a:pt x="318" y="894"/>
                  </a:lnTo>
                  <a:lnTo>
                    <a:pt x="310" y="893"/>
                  </a:lnTo>
                  <a:lnTo>
                    <a:pt x="305" y="889"/>
                  </a:lnTo>
                  <a:lnTo>
                    <a:pt x="301" y="880"/>
                  </a:lnTo>
                  <a:lnTo>
                    <a:pt x="300" y="867"/>
                  </a:lnTo>
                  <a:lnTo>
                    <a:pt x="289" y="868"/>
                  </a:lnTo>
                  <a:lnTo>
                    <a:pt x="277" y="868"/>
                  </a:lnTo>
                  <a:lnTo>
                    <a:pt x="264" y="866"/>
                  </a:lnTo>
                  <a:lnTo>
                    <a:pt x="253" y="862"/>
                  </a:lnTo>
                  <a:lnTo>
                    <a:pt x="266" y="850"/>
                  </a:lnTo>
                  <a:lnTo>
                    <a:pt x="282" y="835"/>
                  </a:lnTo>
                  <a:lnTo>
                    <a:pt x="297" y="817"/>
                  </a:lnTo>
                  <a:lnTo>
                    <a:pt x="312" y="797"/>
                  </a:lnTo>
                  <a:lnTo>
                    <a:pt x="327" y="775"/>
                  </a:lnTo>
                  <a:lnTo>
                    <a:pt x="339" y="752"/>
                  </a:lnTo>
                  <a:lnTo>
                    <a:pt x="350" y="730"/>
                  </a:lnTo>
                  <a:lnTo>
                    <a:pt x="357" y="708"/>
                  </a:lnTo>
                  <a:lnTo>
                    <a:pt x="361" y="689"/>
                  </a:lnTo>
                  <a:lnTo>
                    <a:pt x="361" y="671"/>
                  </a:lnTo>
                  <a:lnTo>
                    <a:pt x="355" y="656"/>
                  </a:lnTo>
                  <a:lnTo>
                    <a:pt x="347" y="643"/>
                  </a:lnTo>
                  <a:lnTo>
                    <a:pt x="342" y="634"/>
                  </a:lnTo>
                  <a:lnTo>
                    <a:pt x="335" y="626"/>
                  </a:lnTo>
                  <a:lnTo>
                    <a:pt x="327" y="621"/>
                  </a:lnTo>
                  <a:lnTo>
                    <a:pt x="315" y="616"/>
                  </a:lnTo>
                  <a:lnTo>
                    <a:pt x="297" y="612"/>
                  </a:lnTo>
                  <a:lnTo>
                    <a:pt x="302" y="585"/>
                  </a:lnTo>
                  <a:lnTo>
                    <a:pt x="297" y="562"/>
                  </a:lnTo>
                </a:path>
              </a:pathLst>
            </a:custGeom>
            <a:solidFill>
              <a:srgbClr val="C0C0C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14" name="Freeform 6"/>
            <p:cNvSpPr>
              <a:spLocks/>
            </p:cNvSpPr>
            <p:nvPr/>
          </p:nvSpPr>
          <p:spPr bwMode="gray">
            <a:xfrm>
              <a:off x="3874" y="1729"/>
              <a:ext cx="118" cy="148"/>
            </a:xfrm>
            <a:custGeom>
              <a:avLst/>
              <a:gdLst/>
              <a:ahLst/>
              <a:cxnLst>
                <a:cxn ang="0">
                  <a:pos x="22" y="57"/>
                </a:cxn>
                <a:cxn ang="0">
                  <a:pos x="28" y="51"/>
                </a:cxn>
                <a:cxn ang="0">
                  <a:pos x="32" y="47"/>
                </a:cxn>
                <a:cxn ang="0">
                  <a:pos x="35" y="47"/>
                </a:cxn>
                <a:cxn ang="0">
                  <a:pos x="36" y="48"/>
                </a:cxn>
                <a:cxn ang="0">
                  <a:pos x="39" y="50"/>
                </a:cxn>
                <a:cxn ang="0">
                  <a:pos x="43" y="52"/>
                </a:cxn>
                <a:cxn ang="0">
                  <a:pos x="50" y="52"/>
                </a:cxn>
                <a:cxn ang="0">
                  <a:pos x="52" y="42"/>
                </a:cxn>
                <a:cxn ang="0">
                  <a:pos x="46" y="32"/>
                </a:cxn>
                <a:cxn ang="0">
                  <a:pos x="39" y="24"/>
                </a:cxn>
                <a:cxn ang="0">
                  <a:pos x="27" y="18"/>
                </a:cxn>
                <a:cxn ang="0">
                  <a:pos x="17" y="11"/>
                </a:cxn>
                <a:cxn ang="0">
                  <a:pos x="7" y="6"/>
                </a:cxn>
                <a:cxn ang="0">
                  <a:pos x="0" y="2"/>
                </a:cxn>
                <a:cxn ang="0">
                  <a:pos x="9" y="0"/>
                </a:cxn>
                <a:cxn ang="0">
                  <a:pos x="22" y="0"/>
                </a:cxn>
                <a:cxn ang="0">
                  <a:pos x="36" y="1"/>
                </a:cxn>
                <a:cxn ang="0">
                  <a:pos x="50" y="5"/>
                </a:cxn>
                <a:cxn ang="0">
                  <a:pos x="63" y="9"/>
                </a:cxn>
                <a:cxn ang="0">
                  <a:pos x="73" y="15"/>
                </a:cxn>
                <a:cxn ang="0">
                  <a:pos x="78" y="24"/>
                </a:cxn>
                <a:cxn ang="0">
                  <a:pos x="82" y="32"/>
                </a:cxn>
                <a:cxn ang="0">
                  <a:pos x="87" y="41"/>
                </a:cxn>
                <a:cxn ang="0">
                  <a:pos x="94" y="53"/>
                </a:cxn>
                <a:cxn ang="0">
                  <a:pos x="102" y="66"/>
                </a:cxn>
                <a:cxn ang="0">
                  <a:pos x="108" y="80"/>
                </a:cxn>
                <a:cxn ang="0">
                  <a:pos x="113" y="94"/>
                </a:cxn>
                <a:cxn ang="0">
                  <a:pos x="117" y="109"/>
                </a:cxn>
                <a:cxn ang="0">
                  <a:pos x="118" y="121"/>
                </a:cxn>
                <a:cxn ang="0">
                  <a:pos x="116" y="132"/>
                </a:cxn>
                <a:cxn ang="0">
                  <a:pos x="109" y="141"/>
                </a:cxn>
                <a:cxn ang="0">
                  <a:pos x="99" y="146"/>
                </a:cxn>
                <a:cxn ang="0">
                  <a:pos x="84" y="148"/>
                </a:cxn>
                <a:cxn ang="0">
                  <a:pos x="85" y="139"/>
                </a:cxn>
                <a:cxn ang="0">
                  <a:pos x="84" y="130"/>
                </a:cxn>
                <a:cxn ang="0">
                  <a:pos x="81" y="120"/>
                </a:cxn>
                <a:cxn ang="0">
                  <a:pos x="77" y="111"/>
                </a:cxn>
                <a:cxn ang="0">
                  <a:pos x="72" y="102"/>
                </a:cxn>
                <a:cxn ang="0">
                  <a:pos x="59" y="102"/>
                </a:cxn>
                <a:cxn ang="0">
                  <a:pos x="48" y="100"/>
                </a:cxn>
                <a:cxn ang="0">
                  <a:pos x="39" y="96"/>
                </a:cxn>
                <a:cxn ang="0">
                  <a:pos x="31" y="87"/>
                </a:cxn>
                <a:cxn ang="0">
                  <a:pos x="26" y="75"/>
                </a:cxn>
                <a:cxn ang="0">
                  <a:pos x="22" y="57"/>
                </a:cxn>
              </a:cxnLst>
              <a:rect l="0" t="0" r="r" b="b"/>
              <a:pathLst>
                <a:path w="118" h="148">
                  <a:moveTo>
                    <a:pt x="22" y="57"/>
                  </a:moveTo>
                  <a:lnTo>
                    <a:pt x="28" y="51"/>
                  </a:lnTo>
                  <a:lnTo>
                    <a:pt x="32" y="47"/>
                  </a:lnTo>
                  <a:lnTo>
                    <a:pt x="35" y="47"/>
                  </a:lnTo>
                  <a:lnTo>
                    <a:pt x="36" y="48"/>
                  </a:lnTo>
                  <a:lnTo>
                    <a:pt x="39" y="50"/>
                  </a:lnTo>
                  <a:lnTo>
                    <a:pt x="43" y="52"/>
                  </a:lnTo>
                  <a:lnTo>
                    <a:pt x="50" y="52"/>
                  </a:lnTo>
                  <a:lnTo>
                    <a:pt x="52" y="42"/>
                  </a:lnTo>
                  <a:lnTo>
                    <a:pt x="46" y="32"/>
                  </a:lnTo>
                  <a:lnTo>
                    <a:pt x="39" y="24"/>
                  </a:lnTo>
                  <a:lnTo>
                    <a:pt x="27" y="18"/>
                  </a:lnTo>
                  <a:lnTo>
                    <a:pt x="17" y="11"/>
                  </a:lnTo>
                  <a:lnTo>
                    <a:pt x="7" y="6"/>
                  </a:lnTo>
                  <a:lnTo>
                    <a:pt x="0" y="2"/>
                  </a:lnTo>
                  <a:lnTo>
                    <a:pt x="9" y="0"/>
                  </a:lnTo>
                  <a:lnTo>
                    <a:pt x="22" y="0"/>
                  </a:lnTo>
                  <a:lnTo>
                    <a:pt x="36" y="1"/>
                  </a:lnTo>
                  <a:lnTo>
                    <a:pt x="50" y="5"/>
                  </a:lnTo>
                  <a:lnTo>
                    <a:pt x="63" y="9"/>
                  </a:lnTo>
                  <a:lnTo>
                    <a:pt x="73" y="15"/>
                  </a:lnTo>
                  <a:lnTo>
                    <a:pt x="78" y="24"/>
                  </a:lnTo>
                  <a:lnTo>
                    <a:pt x="82" y="32"/>
                  </a:lnTo>
                  <a:lnTo>
                    <a:pt x="87" y="41"/>
                  </a:lnTo>
                  <a:lnTo>
                    <a:pt x="94" y="53"/>
                  </a:lnTo>
                  <a:lnTo>
                    <a:pt x="102" y="66"/>
                  </a:lnTo>
                  <a:lnTo>
                    <a:pt x="108" y="80"/>
                  </a:lnTo>
                  <a:lnTo>
                    <a:pt x="113" y="94"/>
                  </a:lnTo>
                  <a:lnTo>
                    <a:pt x="117" y="109"/>
                  </a:lnTo>
                  <a:lnTo>
                    <a:pt x="118" y="121"/>
                  </a:lnTo>
                  <a:lnTo>
                    <a:pt x="116" y="132"/>
                  </a:lnTo>
                  <a:lnTo>
                    <a:pt x="109" y="141"/>
                  </a:lnTo>
                  <a:lnTo>
                    <a:pt x="99" y="146"/>
                  </a:lnTo>
                  <a:lnTo>
                    <a:pt x="84" y="148"/>
                  </a:lnTo>
                  <a:lnTo>
                    <a:pt x="85" y="139"/>
                  </a:lnTo>
                  <a:lnTo>
                    <a:pt x="84" y="130"/>
                  </a:lnTo>
                  <a:lnTo>
                    <a:pt x="81" y="120"/>
                  </a:lnTo>
                  <a:lnTo>
                    <a:pt x="77" y="111"/>
                  </a:lnTo>
                  <a:lnTo>
                    <a:pt x="72" y="102"/>
                  </a:lnTo>
                  <a:lnTo>
                    <a:pt x="59" y="102"/>
                  </a:lnTo>
                  <a:lnTo>
                    <a:pt x="48" y="100"/>
                  </a:lnTo>
                  <a:lnTo>
                    <a:pt x="39" y="96"/>
                  </a:lnTo>
                  <a:lnTo>
                    <a:pt x="31" y="87"/>
                  </a:lnTo>
                  <a:lnTo>
                    <a:pt x="26" y="75"/>
                  </a:lnTo>
                  <a:lnTo>
                    <a:pt x="22" y="57"/>
                  </a:lnTo>
                </a:path>
              </a:pathLst>
            </a:custGeom>
            <a:solidFill>
              <a:srgbClr val="C0C0C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15" name="Freeform 7"/>
            <p:cNvSpPr>
              <a:spLocks/>
            </p:cNvSpPr>
            <p:nvPr/>
          </p:nvSpPr>
          <p:spPr bwMode="gray">
            <a:xfrm>
              <a:off x="3744" y="1866"/>
              <a:ext cx="115" cy="129"/>
            </a:xfrm>
            <a:custGeom>
              <a:avLst/>
              <a:gdLst/>
              <a:ahLst/>
              <a:cxnLst>
                <a:cxn ang="0">
                  <a:pos x="10" y="16"/>
                </a:cxn>
                <a:cxn ang="0">
                  <a:pos x="10" y="30"/>
                </a:cxn>
                <a:cxn ang="0">
                  <a:pos x="6" y="39"/>
                </a:cxn>
                <a:cxn ang="0">
                  <a:pos x="0" y="45"/>
                </a:cxn>
                <a:cxn ang="0">
                  <a:pos x="11" y="61"/>
                </a:cxn>
                <a:cxn ang="0">
                  <a:pos x="28" y="77"/>
                </a:cxn>
                <a:cxn ang="0">
                  <a:pos x="44" y="93"/>
                </a:cxn>
                <a:cxn ang="0">
                  <a:pos x="60" y="110"/>
                </a:cxn>
                <a:cxn ang="0">
                  <a:pos x="73" y="129"/>
                </a:cxn>
                <a:cxn ang="0">
                  <a:pos x="80" y="120"/>
                </a:cxn>
                <a:cxn ang="0">
                  <a:pos x="85" y="114"/>
                </a:cxn>
                <a:cxn ang="0">
                  <a:pos x="89" y="110"/>
                </a:cxn>
                <a:cxn ang="0">
                  <a:pos x="93" y="107"/>
                </a:cxn>
                <a:cxn ang="0">
                  <a:pos x="100" y="109"/>
                </a:cxn>
                <a:cxn ang="0">
                  <a:pos x="112" y="112"/>
                </a:cxn>
                <a:cxn ang="0">
                  <a:pos x="115" y="100"/>
                </a:cxn>
                <a:cxn ang="0">
                  <a:pos x="115" y="84"/>
                </a:cxn>
                <a:cxn ang="0">
                  <a:pos x="112" y="68"/>
                </a:cxn>
                <a:cxn ang="0">
                  <a:pos x="106" y="50"/>
                </a:cxn>
                <a:cxn ang="0">
                  <a:pos x="97" y="33"/>
                </a:cxn>
                <a:cxn ang="0">
                  <a:pos x="87" y="19"/>
                </a:cxn>
                <a:cxn ang="0">
                  <a:pos x="74" y="7"/>
                </a:cxn>
                <a:cxn ang="0">
                  <a:pos x="60" y="1"/>
                </a:cxn>
                <a:cxn ang="0">
                  <a:pos x="43" y="0"/>
                </a:cxn>
                <a:cxn ang="0">
                  <a:pos x="27" y="4"/>
                </a:cxn>
                <a:cxn ang="0">
                  <a:pos x="10" y="16"/>
                </a:cxn>
              </a:cxnLst>
              <a:rect l="0" t="0" r="r" b="b"/>
              <a:pathLst>
                <a:path w="115" h="129">
                  <a:moveTo>
                    <a:pt x="10" y="16"/>
                  </a:moveTo>
                  <a:lnTo>
                    <a:pt x="10" y="30"/>
                  </a:lnTo>
                  <a:lnTo>
                    <a:pt x="6" y="39"/>
                  </a:lnTo>
                  <a:lnTo>
                    <a:pt x="0" y="45"/>
                  </a:lnTo>
                  <a:lnTo>
                    <a:pt x="11" y="61"/>
                  </a:lnTo>
                  <a:lnTo>
                    <a:pt x="28" y="77"/>
                  </a:lnTo>
                  <a:lnTo>
                    <a:pt x="44" y="93"/>
                  </a:lnTo>
                  <a:lnTo>
                    <a:pt x="60" y="110"/>
                  </a:lnTo>
                  <a:lnTo>
                    <a:pt x="73" y="129"/>
                  </a:lnTo>
                  <a:lnTo>
                    <a:pt x="80" y="120"/>
                  </a:lnTo>
                  <a:lnTo>
                    <a:pt x="85" y="114"/>
                  </a:lnTo>
                  <a:lnTo>
                    <a:pt x="89" y="110"/>
                  </a:lnTo>
                  <a:lnTo>
                    <a:pt x="93" y="107"/>
                  </a:lnTo>
                  <a:lnTo>
                    <a:pt x="100" y="109"/>
                  </a:lnTo>
                  <a:lnTo>
                    <a:pt x="112" y="112"/>
                  </a:lnTo>
                  <a:lnTo>
                    <a:pt x="115" y="100"/>
                  </a:lnTo>
                  <a:lnTo>
                    <a:pt x="115" y="84"/>
                  </a:lnTo>
                  <a:lnTo>
                    <a:pt x="112" y="68"/>
                  </a:lnTo>
                  <a:lnTo>
                    <a:pt x="106" y="50"/>
                  </a:lnTo>
                  <a:lnTo>
                    <a:pt x="97" y="33"/>
                  </a:lnTo>
                  <a:lnTo>
                    <a:pt x="87" y="19"/>
                  </a:lnTo>
                  <a:lnTo>
                    <a:pt x="74" y="7"/>
                  </a:lnTo>
                  <a:lnTo>
                    <a:pt x="60" y="1"/>
                  </a:lnTo>
                  <a:lnTo>
                    <a:pt x="43" y="0"/>
                  </a:lnTo>
                  <a:lnTo>
                    <a:pt x="27" y="4"/>
                  </a:lnTo>
                  <a:lnTo>
                    <a:pt x="10" y="16"/>
                  </a:lnTo>
                </a:path>
              </a:pathLst>
            </a:custGeom>
            <a:solidFill>
              <a:srgbClr val="C0C0C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16" name="Freeform 8"/>
            <p:cNvSpPr>
              <a:spLocks/>
            </p:cNvSpPr>
            <p:nvPr/>
          </p:nvSpPr>
          <p:spPr bwMode="gray">
            <a:xfrm>
              <a:off x="3947" y="3566"/>
              <a:ext cx="218" cy="403"/>
            </a:xfrm>
            <a:custGeom>
              <a:avLst/>
              <a:gdLst/>
              <a:ahLst/>
              <a:cxnLst>
                <a:cxn ang="0">
                  <a:pos x="186" y="2"/>
                </a:cxn>
                <a:cxn ang="0">
                  <a:pos x="157" y="4"/>
                </a:cxn>
                <a:cxn ang="0">
                  <a:pos x="175" y="20"/>
                </a:cxn>
                <a:cxn ang="0">
                  <a:pos x="187" y="37"/>
                </a:cxn>
                <a:cxn ang="0">
                  <a:pos x="171" y="73"/>
                </a:cxn>
                <a:cxn ang="0">
                  <a:pos x="123" y="87"/>
                </a:cxn>
                <a:cxn ang="0">
                  <a:pos x="67" y="91"/>
                </a:cxn>
                <a:cxn ang="0">
                  <a:pos x="18" y="105"/>
                </a:cxn>
                <a:cxn ang="0">
                  <a:pos x="0" y="143"/>
                </a:cxn>
                <a:cxn ang="0">
                  <a:pos x="12" y="178"/>
                </a:cxn>
                <a:cxn ang="0">
                  <a:pos x="46" y="174"/>
                </a:cxn>
                <a:cxn ang="0">
                  <a:pos x="54" y="183"/>
                </a:cxn>
                <a:cxn ang="0">
                  <a:pos x="45" y="192"/>
                </a:cxn>
                <a:cxn ang="0">
                  <a:pos x="43" y="195"/>
                </a:cxn>
                <a:cxn ang="0">
                  <a:pos x="53" y="200"/>
                </a:cxn>
                <a:cxn ang="0">
                  <a:pos x="58" y="215"/>
                </a:cxn>
                <a:cxn ang="0">
                  <a:pos x="72" y="239"/>
                </a:cxn>
                <a:cxn ang="0">
                  <a:pos x="84" y="246"/>
                </a:cxn>
                <a:cxn ang="0">
                  <a:pos x="89" y="250"/>
                </a:cxn>
                <a:cxn ang="0">
                  <a:pos x="94" y="255"/>
                </a:cxn>
                <a:cxn ang="0">
                  <a:pos x="93" y="257"/>
                </a:cxn>
                <a:cxn ang="0">
                  <a:pos x="82" y="255"/>
                </a:cxn>
                <a:cxn ang="0">
                  <a:pos x="58" y="257"/>
                </a:cxn>
                <a:cxn ang="0">
                  <a:pos x="77" y="279"/>
                </a:cxn>
                <a:cxn ang="0">
                  <a:pos x="87" y="286"/>
                </a:cxn>
                <a:cxn ang="0">
                  <a:pos x="86" y="288"/>
                </a:cxn>
                <a:cxn ang="0">
                  <a:pos x="78" y="287"/>
                </a:cxn>
                <a:cxn ang="0">
                  <a:pos x="70" y="284"/>
                </a:cxn>
                <a:cxn ang="0">
                  <a:pos x="62" y="283"/>
                </a:cxn>
                <a:cxn ang="0">
                  <a:pos x="59" y="286"/>
                </a:cxn>
                <a:cxn ang="0">
                  <a:pos x="62" y="293"/>
                </a:cxn>
                <a:cxn ang="0">
                  <a:pos x="107" y="300"/>
                </a:cxn>
                <a:cxn ang="0">
                  <a:pos x="105" y="330"/>
                </a:cxn>
                <a:cxn ang="0">
                  <a:pos x="114" y="352"/>
                </a:cxn>
                <a:cxn ang="0">
                  <a:pos x="131" y="350"/>
                </a:cxn>
                <a:cxn ang="0">
                  <a:pos x="122" y="359"/>
                </a:cxn>
                <a:cxn ang="0">
                  <a:pos x="121" y="375"/>
                </a:cxn>
                <a:cxn ang="0">
                  <a:pos x="144" y="368"/>
                </a:cxn>
                <a:cxn ang="0">
                  <a:pos x="159" y="357"/>
                </a:cxn>
                <a:cxn ang="0">
                  <a:pos x="178" y="359"/>
                </a:cxn>
                <a:cxn ang="0">
                  <a:pos x="143" y="392"/>
                </a:cxn>
                <a:cxn ang="0">
                  <a:pos x="148" y="398"/>
                </a:cxn>
                <a:cxn ang="0">
                  <a:pos x="155" y="401"/>
                </a:cxn>
                <a:cxn ang="0">
                  <a:pos x="160" y="403"/>
                </a:cxn>
                <a:cxn ang="0">
                  <a:pos x="166" y="401"/>
                </a:cxn>
                <a:cxn ang="0">
                  <a:pos x="175" y="392"/>
                </a:cxn>
                <a:cxn ang="0">
                  <a:pos x="181" y="389"/>
                </a:cxn>
                <a:cxn ang="0">
                  <a:pos x="185" y="393"/>
                </a:cxn>
                <a:cxn ang="0">
                  <a:pos x="190" y="398"/>
                </a:cxn>
                <a:cxn ang="0">
                  <a:pos x="204" y="391"/>
                </a:cxn>
                <a:cxn ang="0">
                  <a:pos x="216" y="374"/>
                </a:cxn>
              </a:cxnLst>
              <a:rect l="0" t="0" r="r" b="b"/>
              <a:pathLst>
                <a:path w="218" h="403">
                  <a:moveTo>
                    <a:pt x="218" y="8"/>
                  </a:moveTo>
                  <a:lnTo>
                    <a:pt x="203" y="5"/>
                  </a:lnTo>
                  <a:lnTo>
                    <a:pt x="186" y="2"/>
                  </a:lnTo>
                  <a:lnTo>
                    <a:pt x="169" y="0"/>
                  </a:lnTo>
                  <a:lnTo>
                    <a:pt x="154" y="2"/>
                  </a:lnTo>
                  <a:lnTo>
                    <a:pt x="157" y="4"/>
                  </a:lnTo>
                  <a:lnTo>
                    <a:pt x="160" y="8"/>
                  </a:lnTo>
                  <a:lnTo>
                    <a:pt x="167" y="14"/>
                  </a:lnTo>
                  <a:lnTo>
                    <a:pt x="175" y="20"/>
                  </a:lnTo>
                  <a:lnTo>
                    <a:pt x="181" y="27"/>
                  </a:lnTo>
                  <a:lnTo>
                    <a:pt x="185" y="33"/>
                  </a:lnTo>
                  <a:lnTo>
                    <a:pt x="187" y="37"/>
                  </a:lnTo>
                  <a:lnTo>
                    <a:pt x="187" y="49"/>
                  </a:lnTo>
                  <a:lnTo>
                    <a:pt x="181" y="63"/>
                  </a:lnTo>
                  <a:lnTo>
                    <a:pt x="171" y="73"/>
                  </a:lnTo>
                  <a:lnTo>
                    <a:pt x="158" y="79"/>
                  </a:lnTo>
                  <a:lnTo>
                    <a:pt x="141" y="84"/>
                  </a:lnTo>
                  <a:lnTo>
                    <a:pt x="123" y="87"/>
                  </a:lnTo>
                  <a:lnTo>
                    <a:pt x="105" y="88"/>
                  </a:lnTo>
                  <a:lnTo>
                    <a:pt x="86" y="88"/>
                  </a:lnTo>
                  <a:lnTo>
                    <a:pt x="67" y="91"/>
                  </a:lnTo>
                  <a:lnTo>
                    <a:pt x="49" y="93"/>
                  </a:lnTo>
                  <a:lnTo>
                    <a:pt x="32" y="97"/>
                  </a:lnTo>
                  <a:lnTo>
                    <a:pt x="18" y="105"/>
                  </a:lnTo>
                  <a:lnTo>
                    <a:pt x="7" y="116"/>
                  </a:lnTo>
                  <a:lnTo>
                    <a:pt x="0" y="132"/>
                  </a:lnTo>
                  <a:lnTo>
                    <a:pt x="0" y="143"/>
                  </a:lnTo>
                  <a:lnTo>
                    <a:pt x="2" y="155"/>
                  </a:lnTo>
                  <a:lnTo>
                    <a:pt x="4" y="168"/>
                  </a:lnTo>
                  <a:lnTo>
                    <a:pt x="12" y="178"/>
                  </a:lnTo>
                  <a:lnTo>
                    <a:pt x="22" y="174"/>
                  </a:lnTo>
                  <a:lnTo>
                    <a:pt x="34" y="174"/>
                  </a:lnTo>
                  <a:lnTo>
                    <a:pt x="46" y="174"/>
                  </a:lnTo>
                  <a:lnTo>
                    <a:pt x="57" y="178"/>
                  </a:lnTo>
                  <a:lnTo>
                    <a:pt x="57" y="180"/>
                  </a:lnTo>
                  <a:lnTo>
                    <a:pt x="54" y="183"/>
                  </a:lnTo>
                  <a:lnTo>
                    <a:pt x="52" y="187"/>
                  </a:lnTo>
                  <a:lnTo>
                    <a:pt x="49" y="189"/>
                  </a:lnTo>
                  <a:lnTo>
                    <a:pt x="45" y="192"/>
                  </a:lnTo>
                  <a:lnTo>
                    <a:pt x="43" y="193"/>
                  </a:lnTo>
                  <a:lnTo>
                    <a:pt x="40" y="195"/>
                  </a:lnTo>
                  <a:lnTo>
                    <a:pt x="43" y="195"/>
                  </a:lnTo>
                  <a:lnTo>
                    <a:pt x="46" y="196"/>
                  </a:lnTo>
                  <a:lnTo>
                    <a:pt x="50" y="198"/>
                  </a:lnTo>
                  <a:lnTo>
                    <a:pt x="53" y="200"/>
                  </a:lnTo>
                  <a:lnTo>
                    <a:pt x="57" y="200"/>
                  </a:lnTo>
                  <a:lnTo>
                    <a:pt x="57" y="207"/>
                  </a:lnTo>
                  <a:lnTo>
                    <a:pt x="58" y="215"/>
                  </a:lnTo>
                  <a:lnTo>
                    <a:pt x="59" y="224"/>
                  </a:lnTo>
                  <a:lnTo>
                    <a:pt x="64" y="233"/>
                  </a:lnTo>
                  <a:lnTo>
                    <a:pt x="72" y="239"/>
                  </a:lnTo>
                  <a:lnTo>
                    <a:pt x="82" y="245"/>
                  </a:lnTo>
                  <a:lnTo>
                    <a:pt x="84" y="245"/>
                  </a:lnTo>
                  <a:lnTo>
                    <a:pt x="84" y="246"/>
                  </a:lnTo>
                  <a:lnTo>
                    <a:pt x="86" y="247"/>
                  </a:lnTo>
                  <a:lnTo>
                    <a:pt x="87" y="248"/>
                  </a:lnTo>
                  <a:lnTo>
                    <a:pt x="89" y="250"/>
                  </a:lnTo>
                  <a:lnTo>
                    <a:pt x="91" y="252"/>
                  </a:lnTo>
                  <a:lnTo>
                    <a:pt x="93" y="253"/>
                  </a:lnTo>
                  <a:lnTo>
                    <a:pt x="94" y="255"/>
                  </a:lnTo>
                  <a:lnTo>
                    <a:pt x="94" y="256"/>
                  </a:lnTo>
                  <a:lnTo>
                    <a:pt x="94" y="256"/>
                  </a:lnTo>
                  <a:lnTo>
                    <a:pt x="93" y="257"/>
                  </a:lnTo>
                  <a:lnTo>
                    <a:pt x="90" y="257"/>
                  </a:lnTo>
                  <a:lnTo>
                    <a:pt x="86" y="256"/>
                  </a:lnTo>
                  <a:lnTo>
                    <a:pt x="82" y="255"/>
                  </a:lnTo>
                  <a:lnTo>
                    <a:pt x="70" y="253"/>
                  </a:lnTo>
                  <a:lnTo>
                    <a:pt x="62" y="253"/>
                  </a:lnTo>
                  <a:lnTo>
                    <a:pt x="58" y="257"/>
                  </a:lnTo>
                  <a:lnTo>
                    <a:pt x="59" y="262"/>
                  </a:lnTo>
                  <a:lnTo>
                    <a:pt x="66" y="270"/>
                  </a:lnTo>
                  <a:lnTo>
                    <a:pt x="77" y="279"/>
                  </a:lnTo>
                  <a:lnTo>
                    <a:pt x="82" y="282"/>
                  </a:lnTo>
                  <a:lnTo>
                    <a:pt x="85" y="284"/>
                  </a:lnTo>
                  <a:lnTo>
                    <a:pt x="87" y="286"/>
                  </a:lnTo>
                  <a:lnTo>
                    <a:pt x="87" y="287"/>
                  </a:lnTo>
                  <a:lnTo>
                    <a:pt x="87" y="287"/>
                  </a:lnTo>
                  <a:lnTo>
                    <a:pt x="86" y="288"/>
                  </a:lnTo>
                  <a:lnTo>
                    <a:pt x="85" y="287"/>
                  </a:lnTo>
                  <a:lnTo>
                    <a:pt x="82" y="287"/>
                  </a:lnTo>
                  <a:lnTo>
                    <a:pt x="78" y="287"/>
                  </a:lnTo>
                  <a:lnTo>
                    <a:pt x="76" y="286"/>
                  </a:lnTo>
                  <a:lnTo>
                    <a:pt x="73" y="286"/>
                  </a:lnTo>
                  <a:lnTo>
                    <a:pt x="70" y="284"/>
                  </a:lnTo>
                  <a:lnTo>
                    <a:pt x="67" y="284"/>
                  </a:lnTo>
                  <a:lnTo>
                    <a:pt x="64" y="283"/>
                  </a:lnTo>
                  <a:lnTo>
                    <a:pt x="62" y="283"/>
                  </a:lnTo>
                  <a:lnTo>
                    <a:pt x="61" y="283"/>
                  </a:lnTo>
                  <a:lnTo>
                    <a:pt x="61" y="284"/>
                  </a:lnTo>
                  <a:lnTo>
                    <a:pt x="59" y="286"/>
                  </a:lnTo>
                  <a:lnTo>
                    <a:pt x="61" y="288"/>
                  </a:lnTo>
                  <a:lnTo>
                    <a:pt x="62" y="291"/>
                  </a:lnTo>
                  <a:lnTo>
                    <a:pt x="62" y="293"/>
                  </a:lnTo>
                  <a:lnTo>
                    <a:pt x="63" y="296"/>
                  </a:lnTo>
                  <a:lnTo>
                    <a:pt x="63" y="297"/>
                  </a:lnTo>
                  <a:lnTo>
                    <a:pt x="107" y="300"/>
                  </a:lnTo>
                  <a:lnTo>
                    <a:pt x="105" y="307"/>
                  </a:lnTo>
                  <a:lnTo>
                    <a:pt x="105" y="318"/>
                  </a:lnTo>
                  <a:lnTo>
                    <a:pt x="105" y="330"/>
                  </a:lnTo>
                  <a:lnTo>
                    <a:pt x="105" y="341"/>
                  </a:lnTo>
                  <a:lnTo>
                    <a:pt x="109" y="348"/>
                  </a:lnTo>
                  <a:lnTo>
                    <a:pt x="114" y="352"/>
                  </a:lnTo>
                  <a:lnTo>
                    <a:pt x="121" y="350"/>
                  </a:lnTo>
                  <a:lnTo>
                    <a:pt x="126" y="348"/>
                  </a:lnTo>
                  <a:lnTo>
                    <a:pt x="131" y="350"/>
                  </a:lnTo>
                  <a:lnTo>
                    <a:pt x="131" y="350"/>
                  </a:lnTo>
                  <a:lnTo>
                    <a:pt x="127" y="353"/>
                  </a:lnTo>
                  <a:lnTo>
                    <a:pt x="122" y="359"/>
                  </a:lnTo>
                  <a:lnTo>
                    <a:pt x="118" y="365"/>
                  </a:lnTo>
                  <a:lnTo>
                    <a:pt x="117" y="371"/>
                  </a:lnTo>
                  <a:lnTo>
                    <a:pt x="121" y="375"/>
                  </a:lnTo>
                  <a:lnTo>
                    <a:pt x="128" y="376"/>
                  </a:lnTo>
                  <a:lnTo>
                    <a:pt x="136" y="373"/>
                  </a:lnTo>
                  <a:lnTo>
                    <a:pt x="144" y="368"/>
                  </a:lnTo>
                  <a:lnTo>
                    <a:pt x="150" y="361"/>
                  </a:lnTo>
                  <a:lnTo>
                    <a:pt x="155" y="357"/>
                  </a:lnTo>
                  <a:lnTo>
                    <a:pt x="159" y="357"/>
                  </a:lnTo>
                  <a:lnTo>
                    <a:pt x="164" y="357"/>
                  </a:lnTo>
                  <a:lnTo>
                    <a:pt x="171" y="357"/>
                  </a:lnTo>
                  <a:lnTo>
                    <a:pt x="178" y="359"/>
                  </a:lnTo>
                  <a:lnTo>
                    <a:pt x="185" y="361"/>
                  </a:lnTo>
                  <a:lnTo>
                    <a:pt x="187" y="364"/>
                  </a:lnTo>
                  <a:lnTo>
                    <a:pt x="143" y="392"/>
                  </a:lnTo>
                  <a:lnTo>
                    <a:pt x="144" y="394"/>
                  </a:lnTo>
                  <a:lnTo>
                    <a:pt x="145" y="397"/>
                  </a:lnTo>
                  <a:lnTo>
                    <a:pt x="148" y="398"/>
                  </a:lnTo>
                  <a:lnTo>
                    <a:pt x="150" y="401"/>
                  </a:lnTo>
                  <a:lnTo>
                    <a:pt x="154" y="401"/>
                  </a:lnTo>
                  <a:lnTo>
                    <a:pt x="155" y="401"/>
                  </a:lnTo>
                  <a:lnTo>
                    <a:pt x="157" y="402"/>
                  </a:lnTo>
                  <a:lnTo>
                    <a:pt x="158" y="402"/>
                  </a:lnTo>
                  <a:lnTo>
                    <a:pt x="160" y="403"/>
                  </a:lnTo>
                  <a:lnTo>
                    <a:pt x="162" y="403"/>
                  </a:lnTo>
                  <a:lnTo>
                    <a:pt x="163" y="402"/>
                  </a:lnTo>
                  <a:lnTo>
                    <a:pt x="166" y="401"/>
                  </a:lnTo>
                  <a:lnTo>
                    <a:pt x="168" y="398"/>
                  </a:lnTo>
                  <a:lnTo>
                    <a:pt x="172" y="394"/>
                  </a:lnTo>
                  <a:lnTo>
                    <a:pt x="175" y="392"/>
                  </a:lnTo>
                  <a:lnTo>
                    <a:pt x="177" y="389"/>
                  </a:lnTo>
                  <a:lnTo>
                    <a:pt x="180" y="389"/>
                  </a:lnTo>
                  <a:lnTo>
                    <a:pt x="181" y="389"/>
                  </a:lnTo>
                  <a:lnTo>
                    <a:pt x="182" y="391"/>
                  </a:lnTo>
                  <a:lnTo>
                    <a:pt x="184" y="392"/>
                  </a:lnTo>
                  <a:lnTo>
                    <a:pt x="185" y="393"/>
                  </a:lnTo>
                  <a:lnTo>
                    <a:pt x="186" y="396"/>
                  </a:lnTo>
                  <a:lnTo>
                    <a:pt x="189" y="397"/>
                  </a:lnTo>
                  <a:lnTo>
                    <a:pt x="190" y="398"/>
                  </a:lnTo>
                  <a:lnTo>
                    <a:pt x="193" y="398"/>
                  </a:lnTo>
                  <a:lnTo>
                    <a:pt x="198" y="396"/>
                  </a:lnTo>
                  <a:lnTo>
                    <a:pt x="204" y="391"/>
                  </a:lnTo>
                  <a:lnTo>
                    <a:pt x="209" y="383"/>
                  </a:lnTo>
                  <a:lnTo>
                    <a:pt x="213" y="376"/>
                  </a:lnTo>
                  <a:lnTo>
                    <a:pt x="216" y="374"/>
                  </a:lnTo>
                  <a:lnTo>
                    <a:pt x="218" y="8"/>
                  </a:lnTo>
                </a:path>
              </a:pathLst>
            </a:custGeom>
            <a:solidFill>
              <a:srgbClr val="C0C0C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17" name="Freeform 9"/>
            <p:cNvSpPr>
              <a:spLocks/>
            </p:cNvSpPr>
            <p:nvPr/>
          </p:nvSpPr>
          <p:spPr bwMode="gray">
            <a:xfrm>
              <a:off x="1690" y="1292"/>
              <a:ext cx="383" cy="311"/>
            </a:xfrm>
            <a:custGeom>
              <a:avLst/>
              <a:gdLst/>
              <a:ahLst/>
              <a:cxnLst>
                <a:cxn ang="0">
                  <a:pos x="48" y="27"/>
                </a:cxn>
                <a:cxn ang="0">
                  <a:pos x="83" y="15"/>
                </a:cxn>
                <a:cxn ang="0">
                  <a:pos x="92" y="24"/>
                </a:cxn>
                <a:cxn ang="0">
                  <a:pos x="94" y="23"/>
                </a:cxn>
                <a:cxn ang="0">
                  <a:pos x="96" y="7"/>
                </a:cxn>
                <a:cxn ang="0">
                  <a:pos x="119" y="11"/>
                </a:cxn>
                <a:cxn ang="0">
                  <a:pos x="135" y="51"/>
                </a:cxn>
                <a:cxn ang="0">
                  <a:pos x="129" y="91"/>
                </a:cxn>
                <a:cxn ang="0">
                  <a:pos x="137" y="102"/>
                </a:cxn>
                <a:cxn ang="0">
                  <a:pos x="159" y="86"/>
                </a:cxn>
                <a:cxn ang="0">
                  <a:pos x="164" y="65"/>
                </a:cxn>
                <a:cxn ang="0">
                  <a:pos x="188" y="66"/>
                </a:cxn>
                <a:cxn ang="0">
                  <a:pos x="187" y="101"/>
                </a:cxn>
                <a:cxn ang="0">
                  <a:pos x="189" y="98"/>
                </a:cxn>
                <a:cxn ang="0">
                  <a:pos x="193" y="98"/>
                </a:cxn>
                <a:cxn ang="0">
                  <a:pos x="196" y="93"/>
                </a:cxn>
                <a:cxn ang="0">
                  <a:pos x="210" y="81"/>
                </a:cxn>
                <a:cxn ang="0">
                  <a:pos x="247" y="82"/>
                </a:cxn>
                <a:cxn ang="0">
                  <a:pos x="264" y="107"/>
                </a:cxn>
                <a:cxn ang="0">
                  <a:pos x="289" y="91"/>
                </a:cxn>
                <a:cxn ang="0">
                  <a:pos x="306" y="110"/>
                </a:cxn>
                <a:cxn ang="0">
                  <a:pos x="310" y="86"/>
                </a:cxn>
                <a:cxn ang="0">
                  <a:pos x="329" y="86"/>
                </a:cxn>
                <a:cxn ang="0">
                  <a:pos x="340" y="113"/>
                </a:cxn>
                <a:cxn ang="0">
                  <a:pos x="355" y="109"/>
                </a:cxn>
                <a:cxn ang="0">
                  <a:pos x="362" y="118"/>
                </a:cxn>
                <a:cxn ang="0">
                  <a:pos x="364" y="136"/>
                </a:cxn>
                <a:cxn ang="0">
                  <a:pos x="361" y="156"/>
                </a:cxn>
                <a:cxn ang="0">
                  <a:pos x="380" y="191"/>
                </a:cxn>
                <a:cxn ang="0">
                  <a:pos x="374" y="241"/>
                </a:cxn>
                <a:cxn ang="0">
                  <a:pos x="338" y="268"/>
                </a:cxn>
                <a:cxn ang="0">
                  <a:pos x="291" y="283"/>
                </a:cxn>
                <a:cxn ang="0">
                  <a:pos x="253" y="302"/>
                </a:cxn>
                <a:cxn ang="0">
                  <a:pos x="205" y="298"/>
                </a:cxn>
                <a:cxn ang="0">
                  <a:pos x="155" y="311"/>
                </a:cxn>
                <a:cxn ang="0">
                  <a:pos x="111" y="293"/>
                </a:cxn>
                <a:cxn ang="0">
                  <a:pos x="74" y="252"/>
                </a:cxn>
                <a:cxn ang="0">
                  <a:pos x="30" y="223"/>
                </a:cxn>
                <a:cxn ang="0">
                  <a:pos x="11" y="197"/>
                </a:cxn>
                <a:cxn ang="0">
                  <a:pos x="25" y="195"/>
                </a:cxn>
                <a:cxn ang="0">
                  <a:pos x="55" y="168"/>
                </a:cxn>
                <a:cxn ang="0">
                  <a:pos x="34" y="137"/>
                </a:cxn>
                <a:cxn ang="0">
                  <a:pos x="0" y="122"/>
                </a:cxn>
                <a:cxn ang="0">
                  <a:pos x="10" y="105"/>
                </a:cxn>
                <a:cxn ang="0">
                  <a:pos x="39" y="106"/>
                </a:cxn>
                <a:cxn ang="0">
                  <a:pos x="79" y="89"/>
                </a:cxn>
                <a:cxn ang="0">
                  <a:pos x="50" y="74"/>
                </a:cxn>
                <a:cxn ang="0">
                  <a:pos x="27" y="57"/>
                </a:cxn>
              </a:cxnLst>
              <a:rect l="0" t="0" r="r" b="b"/>
              <a:pathLst>
                <a:path w="383" h="311">
                  <a:moveTo>
                    <a:pt x="24" y="47"/>
                  </a:moveTo>
                  <a:lnTo>
                    <a:pt x="36" y="37"/>
                  </a:lnTo>
                  <a:lnTo>
                    <a:pt x="48" y="27"/>
                  </a:lnTo>
                  <a:lnTo>
                    <a:pt x="64" y="16"/>
                  </a:lnTo>
                  <a:lnTo>
                    <a:pt x="78" y="10"/>
                  </a:lnTo>
                  <a:lnTo>
                    <a:pt x="83" y="15"/>
                  </a:lnTo>
                  <a:lnTo>
                    <a:pt x="87" y="19"/>
                  </a:lnTo>
                  <a:lnTo>
                    <a:pt x="91" y="23"/>
                  </a:lnTo>
                  <a:lnTo>
                    <a:pt x="92" y="24"/>
                  </a:lnTo>
                  <a:lnTo>
                    <a:pt x="94" y="25"/>
                  </a:lnTo>
                  <a:lnTo>
                    <a:pt x="94" y="24"/>
                  </a:lnTo>
                  <a:lnTo>
                    <a:pt x="94" y="23"/>
                  </a:lnTo>
                  <a:lnTo>
                    <a:pt x="96" y="19"/>
                  </a:lnTo>
                  <a:lnTo>
                    <a:pt x="96" y="14"/>
                  </a:lnTo>
                  <a:lnTo>
                    <a:pt x="96" y="7"/>
                  </a:lnTo>
                  <a:lnTo>
                    <a:pt x="96" y="0"/>
                  </a:lnTo>
                  <a:lnTo>
                    <a:pt x="109" y="2"/>
                  </a:lnTo>
                  <a:lnTo>
                    <a:pt x="119" y="11"/>
                  </a:lnTo>
                  <a:lnTo>
                    <a:pt x="127" y="23"/>
                  </a:lnTo>
                  <a:lnTo>
                    <a:pt x="132" y="37"/>
                  </a:lnTo>
                  <a:lnTo>
                    <a:pt x="135" y="51"/>
                  </a:lnTo>
                  <a:lnTo>
                    <a:pt x="135" y="64"/>
                  </a:lnTo>
                  <a:lnTo>
                    <a:pt x="132" y="79"/>
                  </a:lnTo>
                  <a:lnTo>
                    <a:pt x="129" y="91"/>
                  </a:lnTo>
                  <a:lnTo>
                    <a:pt x="128" y="97"/>
                  </a:lnTo>
                  <a:lnTo>
                    <a:pt x="130" y="101"/>
                  </a:lnTo>
                  <a:lnTo>
                    <a:pt x="137" y="102"/>
                  </a:lnTo>
                  <a:lnTo>
                    <a:pt x="150" y="101"/>
                  </a:lnTo>
                  <a:lnTo>
                    <a:pt x="155" y="95"/>
                  </a:lnTo>
                  <a:lnTo>
                    <a:pt x="159" y="86"/>
                  </a:lnTo>
                  <a:lnTo>
                    <a:pt x="160" y="75"/>
                  </a:lnTo>
                  <a:lnTo>
                    <a:pt x="161" y="68"/>
                  </a:lnTo>
                  <a:lnTo>
                    <a:pt x="164" y="65"/>
                  </a:lnTo>
                  <a:lnTo>
                    <a:pt x="178" y="64"/>
                  </a:lnTo>
                  <a:lnTo>
                    <a:pt x="185" y="64"/>
                  </a:lnTo>
                  <a:lnTo>
                    <a:pt x="188" y="66"/>
                  </a:lnTo>
                  <a:lnTo>
                    <a:pt x="189" y="72"/>
                  </a:lnTo>
                  <a:lnTo>
                    <a:pt x="188" y="83"/>
                  </a:lnTo>
                  <a:lnTo>
                    <a:pt x="187" y="101"/>
                  </a:lnTo>
                  <a:lnTo>
                    <a:pt x="188" y="100"/>
                  </a:lnTo>
                  <a:lnTo>
                    <a:pt x="188" y="100"/>
                  </a:lnTo>
                  <a:lnTo>
                    <a:pt x="189" y="98"/>
                  </a:lnTo>
                  <a:lnTo>
                    <a:pt x="191" y="98"/>
                  </a:lnTo>
                  <a:lnTo>
                    <a:pt x="192" y="98"/>
                  </a:lnTo>
                  <a:lnTo>
                    <a:pt x="193" y="98"/>
                  </a:lnTo>
                  <a:lnTo>
                    <a:pt x="194" y="98"/>
                  </a:lnTo>
                  <a:lnTo>
                    <a:pt x="196" y="96"/>
                  </a:lnTo>
                  <a:lnTo>
                    <a:pt x="196" y="93"/>
                  </a:lnTo>
                  <a:lnTo>
                    <a:pt x="197" y="89"/>
                  </a:lnTo>
                  <a:lnTo>
                    <a:pt x="198" y="84"/>
                  </a:lnTo>
                  <a:lnTo>
                    <a:pt x="210" y="81"/>
                  </a:lnTo>
                  <a:lnTo>
                    <a:pt x="224" y="78"/>
                  </a:lnTo>
                  <a:lnTo>
                    <a:pt x="237" y="79"/>
                  </a:lnTo>
                  <a:lnTo>
                    <a:pt x="247" y="82"/>
                  </a:lnTo>
                  <a:lnTo>
                    <a:pt x="256" y="87"/>
                  </a:lnTo>
                  <a:lnTo>
                    <a:pt x="262" y="96"/>
                  </a:lnTo>
                  <a:lnTo>
                    <a:pt x="264" y="107"/>
                  </a:lnTo>
                  <a:lnTo>
                    <a:pt x="275" y="96"/>
                  </a:lnTo>
                  <a:lnTo>
                    <a:pt x="283" y="91"/>
                  </a:lnTo>
                  <a:lnTo>
                    <a:pt x="289" y="91"/>
                  </a:lnTo>
                  <a:lnTo>
                    <a:pt x="296" y="98"/>
                  </a:lnTo>
                  <a:lnTo>
                    <a:pt x="302" y="114"/>
                  </a:lnTo>
                  <a:lnTo>
                    <a:pt x="306" y="110"/>
                  </a:lnTo>
                  <a:lnTo>
                    <a:pt x="307" y="102"/>
                  </a:lnTo>
                  <a:lnTo>
                    <a:pt x="308" y="95"/>
                  </a:lnTo>
                  <a:lnTo>
                    <a:pt x="310" y="86"/>
                  </a:lnTo>
                  <a:lnTo>
                    <a:pt x="311" y="78"/>
                  </a:lnTo>
                  <a:lnTo>
                    <a:pt x="321" y="79"/>
                  </a:lnTo>
                  <a:lnTo>
                    <a:pt x="329" y="86"/>
                  </a:lnTo>
                  <a:lnTo>
                    <a:pt x="334" y="95"/>
                  </a:lnTo>
                  <a:lnTo>
                    <a:pt x="338" y="104"/>
                  </a:lnTo>
                  <a:lnTo>
                    <a:pt x="340" y="113"/>
                  </a:lnTo>
                  <a:lnTo>
                    <a:pt x="342" y="122"/>
                  </a:lnTo>
                  <a:lnTo>
                    <a:pt x="349" y="114"/>
                  </a:lnTo>
                  <a:lnTo>
                    <a:pt x="355" y="109"/>
                  </a:lnTo>
                  <a:lnTo>
                    <a:pt x="357" y="107"/>
                  </a:lnTo>
                  <a:lnTo>
                    <a:pt x="358" y="110"/>
                  </a:lnTo>
                  <a:lnTo>
                    <a:pt x="362" y="118"/>
                  </a:lnTo>
                  <a:lnTo>
                    <a:pt x="367" y="124"/>
                  </a:lnTo>
                  <a:lnTo>
                    <a:pt x="367" y="130"/>
                  </a:lnTo>
                  <a:lnTo>
                    <a:pt x="364" y="136"/>
                  </a:lnTo>
                  <a:lnTo>
                    <a:pt x="360" y="139"/>
                  </a:lnTo>
                  <a:lnTo>
                    <a:pt x="358" y="143"/>
                  </a:lnTo>
                  <a:lnTo>
                    <a:pt x="361" y="156"/>
                  </a:lnTo>
                  <a:lnTo>
                    <a:pt x="367" y="166"/>
                  </a:lnTo>
                  <a:lnTo>
                    <a:pt x="374" y="178"/>
                  </a:lnTo>
                  <a:lnTo>
                    <a:pt x="380" y="191"/>
                  </a:lnTo>
                  <a:lnTo>
                    <a:pt x="383" y="211"/>
                  </a:lnTo>
                  <a:lnTo>
                    <a:pt x="380" y="228"/>
                  </a:lnTo>
                  <a:lnTo>
                    <a:pt x="374" y="241"/>
                  </a:lnTo>
                  <a:lnTo>
                    <a:pt x="365" y="252"/>
                  </a:lnTo>
                  <a:lnTo>
                    <a:pt x="352" y="260"/>
                  </a:lnTo>
                  <a:lnTo>
                    <a:pt x="338" y="268"/>
                  </a:lnTo>
                  <a:lnTo>
                    <a:pt x="321" y="273"/>
                  </a:lnTo>
                  <a:lnTo>
                    <a:pt x="306" y="278"/>
                  </a:lnTo>
                  <a:lnTo>
                    <a:pt x="291" y="283"/>
                  </a:lnTo>
                  <a:lnTo>
                    <a:pt x="275" y="288"/>
                  </a:lnTo>
                  <a:lnTo>
                    <a:pt x="264" y="294"/>
                  </a:lnTo>
                  <a:lnTo>
                    <a:pt x="253" y="302"/>
                  </a:lnTo>
                  <a:lnTo>
                    <a:pt x="238" y="296"/>
                  </a:lnTo>
                  <a:lnTo>
                    <a:pt x="223" y="296"/>
                  </a:lnTo>
                  <a:lnTo>
                    <a:pt x="205" y="298"/>
                  </a:lnTo>
                  <a:lnTo>
                    <a:pt x="188" y="303"/>
                  </a:lnTo>
                  <a:lnTo>
                    <a:pt x="171" y="309"/>
                  </a:lnTo>
                  <a:lnTo>
                    <a:pt x="155" y="311"/>
                  </a:lnTo>
                  <a:lnTo>
                    <a:pt x="142" y="311"/>
                  </a:lnTo>
                  <a:lnTo>
                    <a:pt x="125" y="305"/>
                  </a:lnTo>
                  <a:lnTo>
                    <a:pt x="111" y="293"/>
                  </a:lnTo>
                  <a:lnTo>
                    <a:pt x="98" y="280"/>
                  </a:lnTo>
                  <a:lnTo>
                    <a:pt x="87" y="266"/>
                  </a:lnTo>
                  <a:lnTo>
                    <a:pt x="74" y="252"/>
                  </a:lnTo>
                  <a:lnTo>
                    <a:pt x="61" y="239"/>
                  </a:lnTo>
                  <a:lnTo>
                    <a:pt x="47" y="229"/>
                  </a:lnTo>
                  <a:lnTo>
                    <a:pt x="30" y="223"/>
                  </a:lnTo>
                  <a:lnTo>
                    <a:pt x="12" y="221"/>
                  </a:lnTo>
                  <a:lnTo>
                    <a:pt x="12" y="206"/>
                  </a:lnTo>
                  <a:lnTo>
                    <a:pt x="11" y="197"/>
                  </a:lnTo>
                  <a:lnTo>
                    <a:pt x="12" y="195"/>
                  </a:lnTo>
                  <a:lnTo>
                    <a:pt x="16" y="195"/>
                  </a:lnTo>
                  <a:lnTo>
                    <a:pt x="25" y="195"/>
                  </a:lnTo>
                  <a:lnTo>
                    <a:pt x="39" y="196"/>
                  </a:lnTo>
                  <a:lnTo>
                    <a:pt x="51" y="182"/>
                  </a:lnTo>
                  <a:lnTo>
                    <a:pt x="55" y="168"/>
                  </a:lnTo>
                  <a:lnTo>
                    <a:pt x="52" y="155"/>
                  </a:lnTo>
                  <a:lnTo>
                    <a:pt x="46" y="145"/>
                  </a:lnTo>
                  <a:lnTo>
                    <a:pt x="34" y="137"/>
                  </a:lnTo>
                  <a:lnTo>
                    <a:pt x="20" y="132"/>
                  </a:lnTo>
                  <a:lnTo>
                    <a:pt x="4" y="132"/>
                  </a:lnTo>
                  <a:lnTo>
                    <a:pt x="0" y="122"/>
                  </a:lnTo>
                  <a:lnTo>
                    <a:pt x="0" y="113"/>
                  </a:lnTo>
                  <a:lnTo>
                    <a:pt x="4" y="107"/>
                  </a:lnTo>
                  <a:lnTo>
                    <a:pt x="10" y="105"/>
                  </a:lnTo>
                  <a:lnTo>
                    <a:pt x="19" y="104"/>
                  </a:lnTo>
                  <a:lnTo>
                    <a:pt x="29" y="104"/>
                  </a:lnTo>
                  <a:lnTo>
                    <a:pt x="39" y="106"/>
                  </a:lnTo>
                  <a:lnTo>
                    <a:pt x="48" y="109"/>
                  </a:lnTo>
                  <a:lnTo>
                    <a:pt x="56" y="111"/>
                  </a:lnTo>
                  <a:lnTo>
                    <a:pt x="79" y="89"/>
                  </a:lnTo>
                  <a:lnTo>
                    <a:pt x="70" y="83"/>
                  </a:lnTo>
                  <a:lnTo>
                    <a:pt x="61" y="78"/>
                  </a:lnTo>
                  <a:lnTo>
                    <a:pt x="50" y="74"/>
                  </a:lnTo>
                  <a:lnTo>
                    <a:pt x="41" y="70"/>
                  </a:lnTo>
                  <a:lnTo>
                    <a:pt x="32" y="65"/>
                  </a:lnTo>
                  <a:lnTo>
                    <a:pt x="27" y="57"/>
                  </a:lnTo>
                  <a:lnTo>
                    <a:pt x="24" y="47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18" name="Freeform 10"/>
            <p:cNvSpPr>
              <a:spLocks/>
            </p:cNvSpPr>
            <p:nvPr/>
          </p:nvSpPr>
          <p:spPr bwMode="gray">
            <a:xfrm>
              <a:off x="3268" y="1162"/>
              <a:ext cx="496" cy="918"/>
            </a:xfrm>
            <a:custGeom>
              <a:avLst/>
              <a:gdLst/>
              <a:ahLst/>
              <a:cxnLst>
                <a:cxn ang="0">
                  <a:pos x="401" y="490"/>
                </a:cxn>
                <a:cxn ang="0">
                  <a:pos x="396" y="455"/>
                </a:cxn>
                <a:cxn ang="0">
                  <a:pos x="374" y="442"/>
                </a:cxn>
                <a:cxn ang="0">
                  <a:pos x="386" y="355"/>
                </a:cxn>
                <a:cxn ang="0">
                  <a:pos x="322" y="252"/>
                </a:cxn>
                <a:cxn ang="0">
                  <a:pos x="318" y="196"/>
                </a:cxn>
                <a:cxn ang="0">
                  <a:pos x="295" y="172"/>
                </a:cxn>
                <a:cxn ang="0">
                  <a:pos x="248" y="68"/>
                </a:cxn>
                <a:cxn ang="0">
                  <a:pos x="208" y="0"/>
                </a:cxn>
                <a:cxn ang="0">
                  <a:pos x="167" y="100"/>
                </a:cxn>
                <a:cxn ang="0">
                  <a:pos x="130" y="153"/>
                </a:cxn>
                <a:cxn ang="0">
                  <a:pos x="80" y="149"/>
                </a:cxn>
                <a:cxn ang="0">
                  <a:pos x="59" y="131"/>
                </a:cxn>
                <a:cxn ang="0">
                  <a:pos x="25" y="109"/>
                </a:cxn>
                <a:cxn ang="0">
                  <a:pos x="0" y="129"/>
                </a:cxn>
                <a:cxn ang="0">
                  <a:pos x="58" y="167"/>
                </a:cxn>
                <a:cxn ang="0">
                  <a:pos x="107" y="194"/>
                </a:cxn>
                <a:cxn ang="0">
                  <a:pos x="131" y="249"/>
                </a:cxn>
                <a:cxn ang="0">
                  <a:pos x="144" y="305"/>
                </a:cxn>
                <a:cxn ang="0">
                  <a:pos x="157" y="391"/>
                </a:cxn>
                <a:cxn ang="0">
                  <a:pos x="198" y="413"/>
                </a:cxn>
                <a:cxn ang="0">
                  <a:pos x="228" y="442"/>
                </a:cxn>
                <a:cxn ang="0">
                  <a:pos x="209" y="463"/>
                </a:cxn>
                <a:cxn ang="0">
                  <a:pos x="186" y="508"/>
                </a:cxn>
                <a:cxn ang="0">
                  <a:pos x="174" y="562"/>
                </a:cxn>
                <a:cxn ang="0">
                  <a:pos x="159" y="577"/>
                </a:cxn>
                <a:cxn ang="0">
                  <a:pos x="164" y="588"/>
                </a:cxn>
                <a:cxn ang="0">
                  <a:pos x="157" y="601"/>
                </a:cxn>
                <a:cxn ang="0">
                  <a:pos x="135" y="631"/>
                </a:cxn>
                <a:cxn ang="0">
                  <a:pos x="104" y="659"/>
                </a:cxn>
                <a:cxn ang="0">
                  <a:pos x="95" y="704"/>
                </a:cxn>
                <a:cxn ang="0">
                  <a:pos x="113" y="804"/>
                </a:cxn>
                <a:cxn ang="0">
                  <a:pos x="135" y="875"/>
                </a:cxn>
                <a:cxn ang="0">
                  <a:pos x="177" y="901"/>
                </a:cxn>
                <a:cxn ang="0">
                  <a:pos x="224" y="916"/>
                </a:cxn>
                <a:cxn ang="0">
                  <a:pos x="287" y="877"/>
                </a:cxn>
                <a:cxn ang="0">
                  <a:pos x="349" y="825"/>
                </a:cxn>
                <a:cxn ang="0">
                  <a:pos x="419" y="784"/>
                </a:cxn>
                <a:cxn ang="0">
                  <a:pos x="476" y="702"/>
                </a:cxn>
                <a:cxn ang="0">
                  <a:pos x="496" y="640"/>
                </a:cxn>
                <a:cxn ang="0">
                  <a:pos x="477" y="587"/>
                </a:cxn>
                <a:cxn ang="0">
                  <a:pos x="429" y="564"/>
                </a:cxn>
              </a:cxnLst>
              <a:rect l="0" t="0" r="r" b="b"/>
              <a:pathLst>
                <a:path w="496" h="918">
                  <a:moveTo>
                    <a:pt x="433" y="513"/>
                  </a:moveTo>
                  <a:lnTo>
                    <a:pt x="445" y="494"/>
                  </a:lnTo>
                  <a:lnTo>
                    <a:pt x="401" y="490"/>
                  </a:lnTo>
                  <a:lnTo>
                    <a:pt x="400" y="478"/>
                  </a:lnTo>
                  <a:lnTo>
                    <a:pt x="397" y="467"/>
                  </a:lnTo>
                  <a:lnTo>
                    <a:pt x="396" y="455"/>
                  </a:lnTo>
                  <a:lnTo>
                    <a:pt x="387" y="454"/>
                  </a:lnTo>
                  <a:lnTo>
                    <a:pt x="380" y="449"/>
                  </a:lnTo>
                  <a:lnTo>
                    <a:pt x="374" y="442"/>
                  </a:lnTo>
                  <a:lnTo>
                    <a:pt x="371" y="435"/>
                  </a:lnTo>
                  <a:lnTo>
                    <a:pt x="368" y="428"/>
                  </a:lnTo>
                  <a:lnTo>
                    <a:pt x="386" y="355"/>
                  </a:lnTo>
                  <a:lnTo>
                    <a:pt x="331" y="285"/>
                  </a:lnTo>
                  <a:lnTo>
                    <a:pt x="323" y="269"/>
                  </a:lnTo>
                  <a:lnTo>
                    <a:pt x="322" y="252"/>
                  </a:lnTo>
                  <a:lnTo>
                    <a:pt x="323" y="232"/>
                  </a:lnTo>
                  <a:lnTo>
                    <a:pt x="327" y="208"/>
                  </a:lnTo>
                  <a:lnTo>
                    <a:pt x="318" y="196"/>
                  </a:lnTo>
                  <a:lnTo>
                    <a:pt x="310" y="187"/>
                  </a:lnTo>
                  <a:lnTo>
                    <a:pt x="303" y="178"/>
                  </a:lnTo>
                  <a:lnTo>
                    <a:pt x="295" y="172"/>
                  </a:lnTo>
                  <a:lnTo>
                    <a:pt x="285" y="167"/>
                  </a:lnTo>
                  <a:lnTo>
                    <a:pt x="271" y="163"/>
                  </a:lnTo>
                  <a:lnTo>
                    <a:pt x="248" y="68"/>
                  </a:lnTo>
                  <a:lnTo>
                    <a:pt x="265" y="27"/>
                  </a:lnTo>
                  <a:lnTo>
                    <a:pt x="245" y="26"/>
                  </a:lnTo>
                  <a:lnTo>
                    <a:pt x="208" y="0"/>
                  </a:lnTo>
                  <a:lnTo>
                    <a:pt x="174" y="22"/>
                  </a:lnTo>
                  <a:lnTo>
                    <a:pt x="158" y="62"/>
                  </a:lnTo>
                  <a:lnTo>
                    <a:pt x="167" y="100"/>
                  </a:lnTo>
                  <a:lnTo>
                    <a:pt x="163" y="117"/>
                  </a:lnTo>
                  <a:lnTo>
                    <a:pt x="145" y="150"/>
                  </a:lnTo>
                  <a:lnTo>
                    <a:pt x="130" y="153"/>
                  </a:lnTo>
                  <a:lnTo>
                    <a:pt x="112" y="140"/>
                  </a:lnTo>
                  <a:lnTo>
                    <a:pt x="85" y="149"/>
                  </a:lnTo>
                  <a:lnTo>
                    <a:pt x="80" y="149"/>
                  </a:lnTo>
                  <a:lnTo>
                    <a:pt x="75" y="146"/>
                  </a:lnTo>
                  <a:lnTo>
                    <a:pt x="68" y="140"/>
                  </a:lnTo>
                  <a:lnTo>
                    <a:pt x="59" y="131"/>
                  </a:lnTo>
                  <a:lnTo>
                    <a:pt x="46" y="120"/>
                  </a:lnTo>
                  <a:lnTo>
                    <a:pt x="27" y="108"/>
                  </a:lnTo>
                  <a:lnTo>
                    <a:pt x="25" y="109"/>
                  </a:lnTo>
                  <a:lnTo>
                    <a:pt x="18" y="113"/>
                  </a:lnTo>
                  <a:lnTo>
                    <a:pt x="9" y="120"/>
                  </a:lnTo>
                  <a:lnTo>
                    <a:pt x="0" y="129"/>
                  </a:lnTo>
                  <a:lnTo>
                    <a:pt x="17" y="144"/>
                  </a:lnTo>
                  <a:lnTo>
                    <a:pt x="37" y="157"/>
                  </a:lnTo>
                  <a:lnTo>
                    <a:pt x="58" y="167"/>
                  </a:lnTo>
                  <a:lnTo>
                    <a:pt x="78" y="173"/>
                  </a:lnTo>
                  <a:lnTo>
                    <a:pt x="94" y="182"/>
                  </a:lnTo>
                  <a:lnTo>
                    <a:pt x="107" y="194"/>
                  </a:lnTo>
                  <a:lnTo>
                    <a:pt x="117" y="211"/>
                  </a:lnTo>
                  <a:lnTo>
                    <a:pt x="125" y="228"/>
                  </a:lnTo>
                  <a:lnTo>
                    <a:pt x="131" y="249"/>
                  </a:lnTo>
                  <a:lnTo>
                    <a:pt x="136" y="268"/>
                  </a:lnTo>
                  <a:lnTo>
                    <a:pt x="140" y="287"/>
                  </a:lnTo>
                  <a:lnTo>
                    <a:pt x="144" y="305"/>
                  </a:lnTo>
                  <a:lnTo>
                    <a:pt x="146" y="321"/>
                  </a:lnTo>
                  <a:lnTo>
                    <a:pt x="146" y="382"/>
                  </a:lnTo>
                  <a:lnTo>
                    <a:pt x="157" y="391"/>
                  </a:lnTo>
                  <a:lnTo>
                    <a:pt x="169" y="398"/>
                  </a:lnTo>
                  <a:lnTo>
                    <a:pt x="182" y="405"/>
                  </a:lnTo>
                  <a:lnTo>
                    <a:pt x="198" y="413"/>
                  </a:lnTo>
                  <a:lnTo>
                    <a:pt x="210" y="421"/>
                  </a:lnTo>
                  <a:lnTo>
                    <a:pt x="221" y="431"/>
                  </a:lnTo>
                  <a:lnTo>
                    <a:pt x="228" y="442"/>
                  </a:lnTo>
                  <a:lnTo>
                    <a:pt x="231" y="455"/>
                  </a:lnTo>
                  <a:lnTo>
                    <a:pt x="219" y="456"/>
                  </a:lnTo>
                  <a:lnTo>
                    <a:pt x="209" y="463"/>
                  </a:lnTo>
                  <a:lnTo>
                    <a:pt x="199" y="474"/>
                  </a:lnTo>
                  <a:lnTo>
                    <a:pt x="191" y="490"/>
                  </a:lnTo>
                  <a:lnTo>
                    <a:pt x="186" y="508"/>
                  </a:lnTo>
                  <a:lnTo>
                    <a:pt x="181" y="527"/>
                  </a:lnTo>
                  <a:lnTo>
                    <a:pt x="177" y="545"/>
                  </a:lnTo>
                  <a:lnTo>
                    <a:pt x="174" y="562"/>
                  </a:lnTo>
                  <a:lnTo>
                    <a:pt x="174" y="574"/>
                  </a:lnTo>
                  <a:lnTo>
                    <a:pt x="163" y="574"/>
                  </a:lnTo>
                  <a:lnTo>
                    <a:pt x="159" y="577"/>
                  </a:lnTo>
                  <a:lnTo>
                    <a:pt x="158" y="581"/>
                  </a:lnTo>
                  <a:lnTo>
                    <a:pt x="160" y="585"/>
                  </a:lnTo>
                  <a:lnTo>
                    <a:pt x="164" y="588"/>
                  </a:lnTo>
                  <a:lnTo>
                    <a:pt x="166" y="594"/>
                  </a:lnTo>
                  <a:lnTo>
                    <a:pt x="166" y="599"/>
                  </a:lnTo>
                  <a:lnTo>
                    <a:pt x="157" y="601"/>
                  </a:lnTo>
                  <a:lnTo>
                    <a:pt x="149" y="609"/>
                  </a:lnTo>
                  <a:lnTo>
                    <a:pt x="141" y="619"/>
                  </a:lnTo>
                  <a:lnTo>
                    <a:pt x="135" y="631"/>
                  </a:lnTo>
                  <a:lnTo>
                    <a:pt x="126" y="642"/>
                  </a:lnTo>
                  <a:lnTo>
                    <a:pt x="117" y="653"/>
                  </a:lnTo>
                  <a:lnTo>
                    <a:pt x="104" y="659"/>
                  </a:lnTo>
                  <a:lnTo>
                    <a:pt x="104" y="674"/>
                  </a:lnTo>
                  <a:lnTo>
                    <a:pt x="100" y="690"/>
                  </a:lnTo>
                  <a:lnTo>
                    <a:pt x="95" y="704"/>
                  </a:lnTo>
                  <a:lnTo>
                    <a:pt x="101" y="733"/>
                  </a:lnTo>
                  <a:lnTo>
                    <a:pt x="107" y="768"/>
                  </a:lnTo>
                  <a:lnTo>
                    <a:pt x="113" y="804"/>
                  </a:lnTo>
                  <a:lnTo>
                    <a:pt x="119" y="837"/>
                  </a:lnTo>
                  <a:lnTo>
                    <a:pt x="128" y="868"/>
                  </a:lnTo>
                  <a:lnTo>
                    <a:pt x="135" y="875"/>
                  </a:lnTo>
                  <a:lnTo>
                    <a:pt x="146" y="884"/>
                  </a:lnTo>
                  <a:lnTo>
                    <a:pt x="162" y="892"/>
                  </a:lnTo>
                  <a:lnTo>
                    <a:pt x="177" y="901"/>
                  </a:lnTo>
                  <a:lnTo>
                    <a:pt x="192" y="910"/>
                  </a:lnTo>
                  <a:lnTo>
                    <a:pt x="203" y="918"/>
                  </a:lnTo>
                  <a:lnTo>
                    <a:pt x="224" y="916"/>
                  </a:lnTo>
                  <a:lnTo>
                    <a:pt x="246" y="907"/>
                  </a:lnTo>
                  <a:lnTo>
                    <a:pt x="267" y="893"/>
                  </a:lnTo>
                  <a:lnTo>
                    <a:pt x="287" y="877"/>
                  </a:lnTo>
                  <a:lnTo>
                    <a:pt x="308" y="859"/>
                  </a:lnTo>
                  <a:lnTo>
                    <a:pt x="328" y="841"/>
                  </a:lnTo>
                  <a:lnTo>
                    <a:pt x="349" y="825"/>
                  </a:lnTo>
                  <a:lnTo>
                    <a:pt x="371" y="815"/>
                  </a:lnTo>
                  <a:lnTo>
                    <a:pt x="392" y="811"/>
                  </a:lnTo>
                  <a:lnTo>
                    <a:pt x="419" y="784"/>
                  </a:lnTo>
                  <a:lnTo>
                    <a:pt x="442" y="756"/>
                  </a:lnTo>
                  <a:lnTo>
                    <a:pt x="462" y="728"/>
                  </a:lnTo>
                  <a:lnTo>
                    <a:pt x="476" y="702"/>
                  </a:lnTo>
                  <a:lnTo>
                    <a:pt x="485" y="679"/>
                  </a:lnTo>
                  <a:lnTo>
                    <a:pt x="492" y="659"/>
                  </a:lnTo>
                  <a:lnTo>
                    <a:pt x="496" y="640"/>
                  </a:lnTo>
                  <a:lnTo>
                    <a:pt x="495" y="622"/>
                  </a:lnTo>
                  <a:lnTo>
                    <a:pt x="488" y="604"/>
                  </a:lnTo>
                  <a:lnTo>
                    <a:pt x="477" y="587"/>
                  </a:lnTo>
                  <a:lnTo>
                    <a:pt x="463" y="574"/>
                  </a:lnTo>
                  <a:lnTo>
                    <a:pt x="446" y="567"/>
                  </a:lnTo>
                  <a:lnTo>
                    <a:pt x="429" y="564"/>
                  </a:lnTo>
                  <a:lnTo>
                    <a:pt x="437" y="536"/>
                  </a:lnTo>
                  <a:lnTo>
                    <a:pt x="433" y="513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19" name="Freeform 11"/>
            <p:cNvSpPr>
              <a:spLocks/>
            </p:cNvSpPr>
            <p:nvPr/>
          </p:nvSpPr>
          <p:spPr bwMode="gray">
            <a:xfrm>
              <a:off x="3118" y="2547"/>
              <a:ext cx="546" cy="444"/>
            </a:xfrm>
            <a:custGeom>
              <a:avLst/>
              <a:gdLst/>
              <a:ahLst/>
              <a:cxnLst>
                <a:cxn ang="0">
                  <a:pos x="494" y="207"/>
                </a:cxn>
                <a:cxn ang="0">
                  <a:pos x="486" y="192"/>
                </a:cxn>
                <a:cxn ang="0">
                  <a:pos x="465" y="182"/>
                </a:cxn>
                <a:cxn ang="0">
                  <a:pos x="473" y="163"/>
                </a:cxn>
                <a:cxn ang="0">
                  <a:pos x="486" y="149"/>
                </a:cxn>
                <a:cxn ang="0">
                  <a:pos x="491" y="127"/>
                </a:cxn>
                <a:cxn ang="0">
                  <a:pos x="487" y="89"/>
                </a:cxn>
                <a:cxn ang="0">
                  <a:pos x="476" y="48"/>
                </a:cxn>
                <a:cxn ang="0">
                  <a:pos x="459" y="16"/>
                </a:cxn>
                <a:cxn ang="0">
                  <a:pos x="355" y="36"/>
                </a:cxn>
                <a:cxn ang="0">
                  <a:pos x="319" y="18"/>
                </a:cxn>
                <a:cxn ang="0">
                  <a:pos x="263" y="27"/>
                </a:cxn>
                <a:cxn ang="0">
                  <a:pos x="222" y="26"/>
                </a:cxn>
                <a:cxn ang="0">
                  <a:pos x="194" y="0"/>
                </a:cxn>
                <a:cxn ang="0">
                  <a:pos x="157" y="11"/>
                </a:cxn>
                <a:cxn ang="0">
                  <a:pos x="114" y="34"/>
                </a:cxn>
                <a:cxn ang="0">
                  <a:pos x="75" y="61"/>
                </a:cxn>
                <a:cxn ang="0">
                  <a:pos x="40" y="80"/>
                </a:cxn>
                <a:cxn ang="0">
                  <a:pos x="25" y="91"/>
                </a:cxn>
                <a:cxn ang="0">
                  <a:pos x="11" y="109"/>
                </a:cxn>
                <a:cxn ang="0">
                  <a:pos x="13" y="148"/>
                </a:cxn>
                <a:cxn ang="0">
                  <a:pos x="8" y="160"/>
                </a:cxn>
                <a:cxn ang="0">
                  <a:pos x="0" y="182"/>
                </a:cxn>
                <a:cxn ang="0">
                  <a:pos x="35" y="245"/>
                </a:cxn>
                <a:cxn ang="0">
                  <a:pos x="37" y="274"/>
                </a:cxn>
                <a:cxn ang="0">
                  <a:pos x="49" y="315"/>
                </a:cxn>
                <a:cxn ang="0">
                  <a:pos x="67" y="342"/>
                </a:cxn>
                <a:cxn ang="0">
                  <a:pos x="93" y="354"/>
                </a:cxn>
                <a:cxn ang="0">
                  <a:pos x="119" y="354"/>
                </a:cxn>
                <a:cxn ang="0">
                  <a:pos x="146" y="368"/>
                </a:cxn>
                <a:cxn ang="0">
                  <a:pos x="146" y="383"/>
                </a:cxn>
                <a:cxn ang="0">
                  <a:pos x="152" y="389"/>
                </a:cxn>
                <a:cxn ang="0">
                  <a:pos x="158" y="385"/>
                </a:cxn>
                <a:cxn ang="0">
                  <a:pos x="163" y="377"/>
                </a:cxn>
                <a:cxn ang="0">
                  <a:pos x="166" y="372"/>
                </a:cxn>
                <a:cxn ang="0">
                  <a:pos x="196" y="376"/>
                </a:cxn>
                <a:cxn ang="0">
                  <a:pos x="216" y="390"/>
                </a:cxn>
                <a:cxn ang="0">
                  <a:pos x="250" y="408"/>
                </a:cxn>
                <a:cxn ang="0">
                  <a:pos x="266" y="422"/>
                </a:cxn>
                <a:cxn ang="0">
                  <a:pos x="287" y="430"/>
                </a:cxn>
                <a:cxn ang="0">
                  <a:pos x="350" y="444"/>
                </a:cxn>
                <a:cxn ang="0">
                  <a:pos x="400" y="422"/>
                </a:cxn>
                <a:cxn ang="0">
                  <a:pos x="418" y="418"/>
                </a:cxn>
                <a:cxn ang="0">
                  <a:pos x="431" y="421"/>
                </a:cxn>
                <a:cxn ang="0">
                  <a:pos x="432" y="426"/>
                </a:cxn>
                <a:cxn ang="0">
                  <a:pos x="430" y="430"/>
                </a:cxn>
                <a:cxn ang="0">
                  <a:pos x="426" y="433"/>
                </a:cxn>
                <a:cxn ang="0">
                  <a:pos x="426" y="435"/>
                </a:cxn>
                <a:cxn ang="0">
                  <a:pos x="483" y="408"/>
                </a:cxn>
                <a:cxn ang="0">
                  <a:pos x="541" y="296"/>
                </a:cxn>
                <a:cxn ang="0">
                  <a:pos x="528" y="264"/>
                </a:cxn>
                <a:cxn ang="0">
                  <a:pos x="513" y="237"/>
                </a:cxn>
              </a:cxnLst>
              <a:rect l="0" t="0" r="r" b="b"/>
              <a:pathLst>
                <a:path w="546" h="444">
                  <a:moveTo>
                    <a:pt x="490" y="217"/>
                  </a:moveTo>
                  <a:lnTo>
                    <a:pt x="494" y="207"/>
                  </a:lnTo>
                  <a:lnTo>
                    <a:pt x="491" y="199"/>
                  </a:lnTo>
                  <a:lnTo>
                    <a:pt x="486" y="192"/>
                  </a:lnTo>
                  <a:lnTo>
                    <a:pt x="477" y="187"/>
                  </a:lnTo>
                  <a:lnTo>
                    <a:pt x="465" y="182"/>
                  </a:lnTo>
                  <a:lnTo>
                    <a:pt x="468" y="172"/>
                  </a:lnTo>
                  <a:lnTo>
                    <a:pt x="473" y="163"/>
                  </a:lnTo>
                  <a:lnTo>
                    <a:pt x="481" y="157"/>
                  </a:lnTo>
                  <a:lnTo>
                    <a:pt x="486" y="149"/>
                  </a:lnTo>
                  <a:lnTo>
                    <a:pt x="489" y="141"/>
                  </a:lnTo>
                  <a:lnTo>
                    <a:pt x="491" y="127"/>
                  </a:lnTo>
                  <a:lnTo>
                    <a:pt x="490" y="109"/>
                  </a:lnTo>
                  <a:lnTo>
                    <a:pt x="487" y="89"/>
                  </a:lnTo>
                  <a:lnTo>
                    <a:pt x="482" y="68"/>
                  </a:lnTo>
                  <a:lnTo>
                    <a:pt x="476" y="48"/>
                  </a:lnTo>
                  <a:lnTo>
                    <a:pt x="467" y="30"/>
                  </a:lnTo>
                  <a:lnTo>
                    <a:pt x="459" y="16"/>
                  </a:lnTo>
                  <a:lnTo>
                    <a:pt x="450" y="7"/>
                  </a:lnTo>
                  <a:lnTo>
                    <a:pt x="355" y="36"/>
                  </a:lnTo>
                  <a:lnTo>
                    <a:pt x="346" y="17"/>
                  </a:lnTo>
                  <a:lnTo>
                    <a:pt x="319" y="18"/>
                  </a:lnTo>
                  <a:lnTo>
                    <a:pt x="290" y="22"/>
                  </a:lnTo>
                  <a:lnTo>
                    <a:pt x="263" y="27"/>
                  </a:lnTo>
                  <a:lnTo>
                    <a:pt x="240" y="35"/>
                  </a:lnTo>
                  <a:lnTo>
                    <a:pt x="222" y="26"/>
                  </a:lnTo>
                  <a:lnTo>
                    <a:pt x="207" y="13"/>
                  </a:lnTo>
                  <a:lnTo>
                    <a:pt x="194" y="0"/>
                  </a:lnTo>
                  <a:lnTo>
                    <a:pt x="176" y="4"/>
                  </a:lnTo>
                  <a:lnTo>
                    <a:pt x="157" y="11"/>
                  </a:lnTo>
                  <a:lnTo>
                    <a:pt x="136" y="22"/>
                  </a:lnTo>
                  <a:lnTo>
                    <a:pt x="114" y="34"/>
                  </a:lnTo>
                  <a:lnTo>
                    <a:pt x="94" y="48"/>
                  </a:lnTo>
                  <a:lnTo>
                    <a:pt x="75" y="61"/>
                  </a:lnTo>
                  <a:lnTo>
                    <a:pt x="57" y="72"/>
                  </a:lnTo>
                  <a:lnTo>
                    <a:pt x="40" y="80"/>
                  </a:lnTo>
                  <a:lnTo>
                    <a:pt x="34" y="84"/>
                  </a:lnTo>
                  <a:lnTo>
                    <a:pt x="25" y="91"/>
                  </a:lnTo>
                  <a:lnTo>
                    <a:pt x="17" y="100"/>
                  </a:lnTo>
                  <a:lnTo>
                    <a:pt x="11" y="109"/>
                  </a:lnTo>
                  <a:lnTo>
                    <a:pt x="5" y="114"/>
                  </a:lnTo>
                  <a:lnTo>
                    <a:pt x="13" y="148"/>
                  </a:lnTo>
                  <a:lnTo>
                    <a:pt x="12" y="153"/>
                  </a:lnTo>
                  <a:lnTo>
                    <a:pt x="8" y="160"/>
                  </a:lnTo>
                  <a:lnTo>
                    <a:pt x="4" y="169"/>
                  </a:lnTo>
                  <a:lnTo>
                    <a:pt x="0" y="182"/>
                  </a:lnTo>
                  <a:lnTo>
                    <a:pt x="32" y="232"/>
                  </a:lnTo>
                  <a:lnTo>
                    <a:pt x="35" y="245"/>
                  </a:lnTo>
                  <a:lnTo>
                    <a:pt x="36" y="259"/>
                  </a:lnTo>
                  <a:lnTo>
                    <a:pt x="37" y="274"/>
                  </a:lnTo>
                  <a:lnTo>
                    <a:pt x="41" y="294"/>
                  </a:lnTo>
                  <a:lnTo>
                    <a:pt x="49" y="315"/>
                  </a:lnTo>
                  <a:lnTo>
                    <a:pt x="57" y="331"/>
                  </a:lnTo>
                  <a:lnTo>
                    <a:pt x="67" y="342"/>
                  </a:lnTo>
                  <a:lnTo>
                    <a:pt x="80" y="350"/>
                  </a:lnTo>
                  <a:lnTo>
                    <a:pt x="93" y="354"/>
                  </a:lnTo>
                  <a:lnTo>
                    <a:pt x="107" y="355"/>
                  </a:lnTo>
                  <a:lnTo>
                    <a:pt x="119" y="354"/>
                  </a:lnTo>
                  <a:lnTo>
                    <a:pt x="131" y="351"/>
                  </a:lnTo>
                  <a:lnTo>
                    <a:pt x="146" y="368"/>
                  </a:lnTo>
                  <a:lnTo>
                    <a:pt x="146" y="376"/>
                  </a:lnTo>
                  <a:lnTo>
                    <a:pt x="146" y="383"/>
                  </a:lnTo>
                  <a:lnTo>
                    <a:pt x="149" y="390"/>
                  </a:lnTo>
                  <a:lnTo>
                    <a:pt x="152" y="389"/>
                  </a:lnTo>
                  <a:lnTo>
                    <a:pt x="155" y="387"/>
                  </a:lnTo>
                  <a:lnTo>
                    <a:pt x="158" y="385"/>
                  </a:lnTo>
                  <a:lnTo>
                    <a:pt x="160" y="381"/>
                  </a:lnTo>
                  <a:lnTo>
                    <a:pt x="163" y="377"/>
                  </a:lnTo>
                  <a:lnTo>
                    <a:pt x="164" y="374"/>
                  </a:lnTo>
                  <a:lnTo>
                    <a:pt x="166" y="372"/>
                  </a:lnTo>
                  <a:lnTo>
                    <a:pt x="181" y="372"/>
                  </a:lnTo>
                  <a:lnTo>
                    <a:pt x="196" y="376"/>
                  </a:lnTo>
                  <a:lnTo>
                    <a:pt x="208" y="381"/>
                  </a:lnTo>
                  <a:lnTo>
                    <a:pt x="216" y="390"/>
                  </a:lnTo>
                  <a:lnTo>
                    <a:pt x="219" y="403"/>
                  </a:lnTo>
                  <a:lnTo>
                    <a:pt x="250" y="408"/>
                  </a:lnTo>
                  <a:lnTo>
                    <a:pt x="259" y="417"/>
                  </a:lnTo>
                  <a:lnTo>
                    <a:pt x="266" y="422"/>
                  </a:lnTo>
                  <a:lnTo>
                    <a:pt x="273" y="426"/>
                  </a:lnTo>
                  <a:lnTo>
                    <a:pt x="287" y="430"/>
                  </a:lnTo>
                  <a:lnTo>
                    <a:pt x="318" y="423"/>
                  </a:lnTo>
                  <a:lnTo>
                    <a:pt x="350" y="444"/>
                  </a:lnTo>
                  <a:lnTo>
                    <a:pt x="368" y="427"/>
                  </a:lnTo>
                  <a:lnTo>
                    <a:pt x="400" y="422"/>
                  </a:lnTo>
                  <a:lnTo>
                    <a:pt x="409" y="421"/>
                  </a:lnTo>
                  <a:lnTo>
                    <a:pt x="418" y="418"/>
                  </a:lnTo>
                  <a:lnTo>
                    <a:pt x="426" y="418"/>
                  </a:lnTo>
                  <a:lnTo>
                    <a:pt x="431" y="421"/>
                  </a:lnTo>
                  <a:lnTo>
                    <a:pt x="432" y="423"/>
                  </a:lnTo>
                  <a:lnTo>
                    <a:pt x="432" y="426"/>
                  </a:lnTo>
                  <a:lnTo>
                    <a:pt x="431" y="428"/>
                  </a:lnTo>
                  <a:lnTo>
                    <a:pt x="430" y="430"/>
                  </a:lnTo>
                  <a:lnTo>
                    <a:pt x="427" y="432"/>
                  </a:lnTo>
                  <a:lnTo>
                    <a:pt x="426" y="433"/>
                  </a:lnTo>
                  <a:lnTo>
                    <a:pt x="426" y="435"/>
                  </a:lnTo>
                  <a:lnTo>
                    <a:pt x="426" y="435"/>
                  </a:lnTo>
                  <a:lnTo>
                    <a:pt x="486" y="438"/>
                  </a:lnTo>
                  <a:lnTo>
                    <a:pt x="483" y="408"/>
                  </a:lnTo>
                  <a:lnTo>
                    <a:pt x="546" y="307"/>
                  </a:lnTo>
                  <a:lnTo>
                    <a:pt x="541" y="296"/>
                  </a:lnTo>
                  <a:lnTo>
                    <a:pt x="536" y="281"/>
                  </a:lnTo>
                  <a:lnTo>
                    <a:pt x="528" y="264"/>
                  </a:lnTo>
                  <a:lnTo>
                    <a:pt x="521" y="249"/>
                  </a:lnTo>
                  <a:lnTo>
                    <a:pt x="513" y="237"/>
                  </a:lnTo>
                  <a:lnTo>
                    <a:pt x="490" y="217"/>
                  </a:lnTo>
                </a:path>
              </a:pathLst>
            </a:custGeom>
            <a:solidFill>
              <a:srgbClr val="C0C0C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20" name="Freeform 12"/>
            <p:cNvSpPr>
              <a:spLocks/>
            </p:cNvSpPr>
            <p:nvPr/>
          </p:nvSpPr>
          <p:spPr bwMode="gray">
            <a:xfrm>
              <a:off x="2703" y="2559"/>
              <a:ext cx="463" cy="631"/>
            </a:xfrm>
            <a:custGeom>
              <a:avLst/>
              <a:gdLst/>
              <a:ahLst/>
              <a:cxnLst>
                <a:cxn ang="0">
                  <a:pos x="344" y="374"/>
                </a:cxn>
                <a:cxn ang="0">
                  <a:pos x="394" y="352"/>
                </a:cxn>
                <a:cxn ang="0">
                  <a:pos x="433" y="305"/>
                </a:cxn>
                <a:cxn ang="0">
                  <a:pos x="461" y="300"/>
                </a:cxn>
                <a:cxn ang="0">
                  <a:pos x="447" y="219"/>
                </a:cxn>
                <a:cxn ang="0">
                  <a:pos x="427" y="136"/>
                </a:cxn>
                <a:cxn ang="0">
                  <a:pos x="405" y="72"/>
                </a:cxn>
                <a:cxn ang="0">
                  <a:pos x="383" y="59"/>
                </a:cxn>
                <a:cxn ang="0">
                  <a:pos x="392" y="45"/>
                </a:cxn>
                <a:cxn ang="0">
                  <a:pos x="387" y="20"/>
                </a:cxn>
                <a:cxn ang="0">
                  <a:pos x="374" y="4"/>
                </a:cxn>
                <a:cxn ang="0">
                  <a:pos x="362" y="2"/>
                </a:cxn>
                <a:cxn ang="0">
                  <a:pos x="355" y="18"/>
                </a:cxn>
                <a:cxn ang="0">
                  <a:pos x="367" y="24"/>
                </a:cxn>
                <a:cxn ang="0">
                  <a:pos x="358" y="42"/>
                </a:cxn>
                <a:cxn ang="0">
                  <a:pos x="313" y="59"/>
                </a:cxn>
                <a:cxn ang="0">
                  <a:pos x="294" y="59"/>
                </a:cxn>
                <a:cxn ang="0">
                  <a:pos x="286" y="79"/>
                </a:cxn>
                <a:cxn ang="0">
                  <a:pos x="246" y="52"/>
                </a:cxn>
                <a:cxn ang="0">
                  <a:pos x="200" y="40"/>
                </a:cxn>
                <a:cxn ang="0">
                  <a:pos x="206" y="19"/>
                </a:cxn>
                <a:cxn ang="0">
                  <a:pos x="136" y="2"/>
                </a:cxn>
                <a:cxn ang="0">
                  <a:pos x="153" y="51"/>
                </a:cxn>
                <a:cxn ang="0">
                  <a:pos x="158" y="77"/>
                </a:cxn>
                <a:cxn ang="0">
                  <a:pos x="150" y="86"/>
                </a:cxn>
                <a:cxn ang="0">
                  <a:pos x="144" y="91"/>
                </a:cxn>
                <a:cxn ang="0">
                  <a:pos x="136" y="90"/>
                </a:cxn>
                <a:cxn ang="0">
                  <a:pos x="132" y="116"/>
                </a:cxn>
                <a:cxn ang="0">
                  <a:pos x="110" y="118"/>
                </a:cxn>
                <a:cxn ang="0">
                  <a:pos x="92" y="96"/>
                </a:cxn>
                <a:cxn ang="0">
                  <a:pos x="76" y="159"/>
                </a:cxn>
                <a:cxn ang="0">
                  <a:pos x="1" y="255"/>
                </a:cxn>
                <a:cxn ang="0">
                  <a:pos x="1" y="282"/>
                </a:cxn>
                <a:cxn ang="0">
                  <a:pos x="0" y="329"/>
                </a:cxn>
                <a:cxn ang="0">
                  <a:pos x="19" y="418"/>
                </a:cxn>
                <a:cxn ang="0">
                  <a:pos x="36" y="437"/>
                </a:cxn>
                <a:cxn ang="0">
                  <a:pos x="37" y="448"/>
                </a:cxn>
                <a:cxn ang="0">
                  <a:pos x="36" y="455"/>
                </a:cxn>
                <a:cxn ang="0">
                  <a:pos x="48" y="464"/>
                </a:cxn>
                <a:cxn ang="0">
                  <a:pos x="86" y="470"/>
                </a:cxn>
                <a:cxn ang="0">
                  <a:pos x="109" y="502"/>
                </a:cxn>
                <a:cxn ang="0">
                  <a:pos x="89" y="547"/>
                </a:cxn>
                <a:cxn ang="0">
                  <a:pos x="74" y="592"/>
                </a:cxn>
                <a:cxn ang="0">
                  <a:pos x="92" y="610"/>
                </a:cxn>
                <a:cxn ang="0">
                  <a:pos x="113" y="603"/>
                </a:cxn>
                <a:cxn ang="0">
                  <a:pos x="119" y="584"/>
                </a:cxn>
                <a:cxn ang="0">
                  <a:pos x="146" y="593"/>
                </a:cxn>
                <a:cxn ang="0">
                  <a:pos x="167" y="607"/>
                </a:cxn>
                <a:cxn ang="0">
                  <a:pos x="195" y="605"/>
                </a:cxn>
                <a:cxn ang="0">
                  <a:pos x="258" y="612"/>
                </a:cxn>
                <a:cxn ang="0">
                  <a:pos x="322" y="597"/>
                </a:cxn>
                <a:cxn ang="0">
                  <a:pos x="369" y="589"/>
                </a:cxn>
                <a:cxn ang="0">
                  <a:pos x="363" y="580"/>
                </a:cxn>
                <a:cxn ang="0">
                  <a:pos x="354" y="575"/>
                </a:cxn>
                <a:cxn ang="0">
                  <a:pos x="396" y="539"/>
                </a:cxn>
                <a:cxn ang="0">
                  <a:pos x="444" y="517"/>
                </a:cxn>
                <a:cxn ang="0">
                  <a:pos x="424" y="497"/>
                </a:cxn>
                <a:cxn ang="0">
                  <a:pos x="403" y="484"/>
                </a:cxn>
                <a:cxn ang="0">
                  <a:pos x="369" y="442"/>
                </a:cxn>
                <a:cxn ang="0">
                  <a:pos x="349" y="409"/>
                </a:cxn>
              </a:cxnLst>
              <a:rect l="0" t="0" r="r" b="b"/>
              <a:pathLst>
                <a:path w="463" h="631">
                  <a:moveTo>
                    <a:pt x="309" y="388"/>
                  </a:moveTo>
                  <a:lnTo>
                    <a:pt x="326" y="380"/>
                  </a:lnTo>
                  <a:lnTo>
                    <a:pt x="344" y="374"/>
                  </a:lnTo>
                  <a:lnTo>
                    <a:pt x="360" y="368"/>
                  </a:lnTo>
                  <a:lnTo>
                    <a:pt x="377" y="361"/>
                  </a:lnTo>
                  <a:lnTo>
                    <a:pt x="394" y="352"/>
                  </a:lnTo>
                  <a:lnTo>
                    <a:pt x="408" y="341"/>
                  </a:lnTo>
                  <a:lnTo>
                    <a:pt x="422" y="325"/>
                  </a:lnTo>
                  <a:lnTo>
                    <a:pt x="433" y="305"/>
                  </a:lnTo>
                  <a:lnTo>
                    <a:pt x="460" y="315"/>
                  </a:lnTo>
                  <a:lnTo>
                    <a:pt x="463" y="307"/>
                  </a:lnTo>
                  <a:lnTo>
                    <a:pt x="461" y="300"/>
                  </a:lnTo>
                  <a:lnTo>
                    <a:pt x="459" y="291"/>
                  </a:lnTo>
                  <a:lnTo>
                    <a:pt x="455" y="277"/>
                  </a:lnTo>
                  <a:lnTo>
                    <a:pt x="447" y="219"/>
                  </a:lnTo>
                  <a:lnTo>
                    <a:pt x="415" y="170"/>
                  </a:lnTo>
                  <a:lnTo>
                    <a:pt x="419" y="152"/>
                  </a:lnTo>
                  <a:lnTo>
                    <a:pt x="427" y="136"/>
                  </a:lnTo>
                  <a:lnTo>
                    <a:pt x="415" y="79"/>
                  </a:lnTo>
                  <a:lnTo>
                    <a:pt x="413" y="75"/>
                  </a:lnTo>
                  <a:lnTo>
                    <a:pt x="405" y="72"/>
                  </a:lnTo>
                  <a:lnTo>
                    <a:pt x="397" y="66"/>
                  </a:lnTo>
                  <a:lnTo>
                    <a:pt x="390" y="63"/>
                  </a:lnTo>
                  <a:lnTo>
                    <a:pt x="383" y="59"/>
                  </a:lnTo>
                  <a:lnTo>
                    <a:pt x="382" y="54"/>
                  </a:lnTo>
                  <a:lnTo>
                    <a:pt x="386" y="50"/>
                  </a:lnTo>
                  <a:lnTo>
                    <a:pt x="392" y="45"/>
                  </a:lnTo>
                  <a:lnTo>
                    <a:pt x="394" y="37"/>
                  </a:lnTo>
                  <a:lnTo>
                    <a:pt x="391" y="29"/>
                  </a:lnTo>
                  <a:lnTo>
                    <a:pt x="387" y="20"/>
                  </a:lnTo>
                  <a:lnTo>
                    <a:pt x="382" y="14"/>
                  </a:lnTo>
                  <a:lnTo>
                    <a:pt x="378" y="8"/>
                  </a:lnTo>
                  <a:lnTo>
                    <a:pt x="374" y="4"/>
                  </a:lnTo>
                  <a:lnTo>
                    <a:pt x="370" y="1"/>
                  </a:lnTo>
                  <a:lnTo>
                    <a:pt x="365" y="0"/>
                  </a:lnTo>
                  <a:lnTo>
                    <a:pt x="362" y="2"/>
                  </a:lnTo>
                  <a:lnTo>
                    <a:pt x="355" y="9"/>
                  </a:lnTo>
                  <a:lnTo>
                    <a:pt x="354" y="14"/>
                  </a:lnTo>
                  <a:lnTo>
                    <a:pt x="355" y="18"/>
                  </a:lnTo>
                  <a:lnTo>
                    <a:pt x="359" y="19"/>
                  </a:lnTo>
                  <a:lnTo>
                    <a:pt x="363" y="22"/>
                  </a:lnTo>
                  <a:lnTo>
                    <a:pt x="367" y="24"/>
                  </a:lnTo>
                  <a:lnTo>
                    <a:pt x="368" y="28"/>
                  </a:lnTo>
                  <a:lnTo>
                    <a:pt x="365" y="33"/>
                  </a:lnTo>
                  <a:lnTo>
                    <a:pt x="358" y="42"/>
                  </a:lnTo>
                  <a:lnTo>
                    <a:pt x="341" y="54"/>
                  </a:lnTo>
                  <a:lnTo>
                    <a:pt x="326" y="59"/>
                  </a:lnTo>
                  <a:lnTo>
                    <a:pt x="313" y="59"/>
                  </a:lnTo>
                  <a:lnTo>
                    <a:pt x="301" y="58"/>
                  </a:lnTo>
                  <a:lnTo>
                    <a:pt x="295" y="55"/>
                  </a:lnTo>
                  <a:lnTo>
                    <a:pt x="294" y="59"/>
                  </a:lnTo>
                  <a:lnTo>
                    <a:pt x="290" y="65"/>
                  </a:lnTo>
                  <a:lnTo>
                    <a:pt x="287" y="73"/>
                  </a:lnTo>
                  <a:lnTo>
                    <a:pt x="286" y="79"/>
                  </a:lnTo>
                  <a:lnTo>
                    <a:pt x="259" y="74"/>
                  </a:lnTo>
                  <a:lnTo>
                    <a:pt x="256" y="58"/>
                  </a:lnTo>
                  <a:lnTo>
                    <a:pt x="246" y="52"/>
                  </a:lnTo>
                  <a:lnTo>
                    <a:pt x="231" y="46"/>
                  </a:lnTo>
                  <a:lnTo>
                    <a:pt x="215" y="42"/>
                  </a:lnTo>
                  <a:lnTo>
                    <a:pt x="200" y="40"/>
                  </a:lnTo>
                  <a:lnTo>
                    <a:pt x="201" y="32"/>
                  </a:lnTo>
                  <a:lnTo>
                    <a:pt x="204" y="25"/>
                  </a:lnTo>
                  <a:lnTo>
                    <a:pt x="206" y="19"/>
                  </a:lnTo>
                  <a:lnTo>
                    <a:pt x="206" y="13"/>
                  </a:lnTo>
                  <a:lnTo>
                    <a:pt x="204" y="2"/>
                  </a:lnTo>
                  <a:lnTo>
                    <a:pt x="136" y="2"/>
                  </a:lnTo>
                  <a:lnTo>
                    <a:pt x="139" y="18"/>
                  </a:lnTo>
                  <a:lnTo>
                    <a:pt x="145" y="36"/>
                  </a:lnTo>
                  <a:lnTo>
                    <a:pt x="153" y="51"/>
                  </a:lnTo>
                  <a:lnTo>
                    <a:pt x="162" y="63"/>
                  </a:lnTo>
                  <a:lnTo>
                    <a:pt x="160" y="69"/>
                  </a:lnTo>
                  <a:lnTo>
                    <a:pt x="158" y="77"/>
                  </a:lnTo>
                  <a:lnTo>
                    <a:pt x="156" y="83"/>
                  </a:lnTo>
                  <a:lnTo>
                    <a:pt x="154" y="84"/>
                  </a:lnTo>
                  <a:lnTo>
                    <a:pt x="150" y="86"/>
                  </a:lnTo>
                  <a:lnTo>
                    <a:pt x="148" y="87"/>
                  </a:lnTo>
                  <a:lnTo>
                    <a:pt x="146" y="90"/>
                  </a:lnTo>
                  <a:lnTo>
                    <a:pt x="144" y="91"/>
                  </a:lnTo>
                  <a:lnTo>
                    <a:pt x="144" y="91"/>
                  </a:lnTo>
                  <a:lnTo>
                    <a:pt x="136" y="83"/>
                  </a:lnTo>
                  <a:lnTo>
                    <a:pt x="136" y="90"/>
                  </a:lnTo>
                  <a:lnTo>
                    <a:pt x="136" y="98"/>
                  </a:lnTo>
                  <a:lnTo>
                    <a:pt x="135" y="109"/>
                  </a:lnTo>
                  <a:lnTo>
                    <a:pt x="132" y="116"/>
                  </a:lnTo>
                  <a:lnTo>
                    <a:pt x="127" y="119"/>
                  </a:lnTo>
                  <a:lnTo>
                    <a:pt x="115" y="119"/>
                  </a:lnTo>
                  <a:lnTo>
                    <a:pt x="110" y="118"/>
                  </a:lnTo>
                  <a:lnTo>
                    <a:pt x="104" y="111"/>
                  </a:lnTo>
                  <a:lnTo>
                    <a:pt x="98" y="104"/>
                  </a:lnTo>
                  <a:lnTo>
                    <a:pt x="92" y="96"/>
                  </a:lnTo>
                  <a:lnTo>
                    <a:pt x="87" y="91"/>
                  </a:lnTo>
                  <a:lnTo>
                    <a:pt x="64" y="114"/>
                  </a:lnTo>
                  <a:lnTo>
                    <a:pt x="76" y="159"/>
                  </a:lnTo>
                  <a:lnTo>
                    <a:pt x="48" y="192"/>
                  </a:lnTo>
                  <a:lnTo>
                    <a:pt x="59" y="209"/>
                  </a:lnTo>
                  <a:lnTo>
                    <a:pt x="1" y="255"/>
                  </a:lnTo>
                  <a:lnTo>
                    <a:pt x="1" y="257"/>
                  </a:lnTo>
                  <a:lnTo>
                    <a:pt x="1" y="268"/>
                  </a:lnTo>
                  <a:lnTo>
                    <a:pt x="1" y="282"/>
                  </a:lnTo>
                  <a:lnTo>
                    <a:pt x="1" y="297"/>
                  </a:lnTo>
                  <a:lnTo>
                    <a:pt x="1" y="314"/>
                  </a:lnTo>
                  <a:lnTo>
                    <a:pt x="0" y="329"/>
                  </a:lnTo>
                  <a:lnTo>
                    <a:pt x="0" y="339"/>
                  </a:lnTo>
                  <a:lnTo>
                    <a:pt x="0" y="344"/>
                  </a:lnTo>
                  <a:lnTo>
                    <a:pt x="19" y="418"/>
                  </a:lnTo>
                  <a:lnTo>
                    <a:pt x="25" y="424"/>
                  </a:lnTo>
                  <a:lnTo>
                    <a:pt x="31" y="430"/>
                  </a:lnTo>
                  <a:lnTo>
                    <a:pt x="36" y="437"/>
                  </a:lnTo>
                  <a:lnTo>
                    <a:pt x="37" y="443"/>
                  </a:lnTo>
                  <a:lnTo>
                    <a:pt x="37" y="447"/>
                  </a:lnTo>
                  <a:lnTo>
                    <a:pt x="37" y="448"/>
                  </a:lnTo>
                  <a:lnTo>
                    <a:pt x="37" y="451"/>
                  </a:lnTo>
                  <a:lnTo>
                    <a:pt x="37" y="452"/>
                  </a:lnTo>
                  <a:lnTo>
                    <a:pt x="36" y="455"/>
                  </a:lnTo>
                  <a:lnTo>
                    <a:pt x="36" y="457"/>
                  </a:lnTo>
                  <a:lnTo>
                    <a:pt x="33" y="460"/>
                  </a:lnTo>
                  <a:lnTo>
                    <a:pt x="48" y="464"/>
                  </a:lnTo>
                  <a:lnTo>
                    <a:pt x="60" y="466"/>
                  </a:lnTo>
                  <a:lnTo>
                    <a:pt x="74" y="467"/>
                  </a:lnTo>
                  <a:lnTo>
                    <a:pt x="86" y="470"/>
                  </a:lnTo>
                  <a:lnTo>
                    <a:pt x="99" y="476"/>
                  </a:lnTo>
                  <a:lnTo>
                    <a:pt x="110" y="488"/>
                  </a:lnTo>
                  <a:lnTo>
                    <a:pt x="109" y="502"/>
                  </a:lnTo>
                  <a:lnTo>
                    <a:pt x="103" y="519"/>
                  </a:lnTo>
                  <a:lnTo>
                    <a:pt x="96" y="534"/>
                  </a:lnTo>
                  <a:lnTo>
                    <a:pt x="89" y="547"/>
                  </a:lnTo>
                  <a:lnTo>
                    <a:pt x="81" y="560"/>
                  </a:lnTo>
                  <a:lnTo>
                    <a:pt x="76" y="575"/>
                  </a:lnTo>
                  <a:lnTo>
                    <a:pt x="74" y="592"/>
                  </a:lnTo>
                  <a:lnTo>
                    <a:pt x="77" y="611"/>
                  </a:lnTo>
                  <a:lnTo>
                    <a:pt x="83" y="611"/>
                  </a:lnTo>
                  <a:lnTo>
                    <a:pt x="92" y="610"/>
                  </a:lnTo>
                  <a:lnTo>
                    <a:pt x="101" y="608"/>
                  </a:lnTo>
                  <a:lnTo>
                    <a:pt x="110" y="607"/>
                  </a:lnTo>
                  <a:lnTo>
                    <a:pt x="113" y="603"/>
                  </a:lnTo>
                  <a:lnTo>
                    <a:pt x="109" y="592"/>
                  </a:lnTo>
                  <a:lnTo>
                    <a:pt x="113" y="585"/>
                  </a:lnTo>
                  <a:lnTo>
                    <a:pt x="119" y="584"/>
                  </a:lnTo>
                  <a:lnTo>
                    <a:pt x="127" y="585"/>
                  </a:lnTo>
                  <a:lnTo>
                    <a:pt x="136" y="588"/>
                  </a:lnTo>
                  <a:lnTo>
                    <a:pt x="146" y="593"/>
                  </a:lnTo>
                  <a:lnTo>
                    <a:pt x="154" y="598"/>
                  </a:lnTo>
                  <a:lnTo>
                    <a:pt x="162" y="603"/>
                  </a:lnTo>
                  <a:lnTo>
                    <a:pt x="167" y="607"/>
                  </a:lnTo>
                  <a:lnTo>
                    <a:pt x="173" y="606"/>
                  </a:lnTo>
                  <a:lnTo>
                    <a:pt x="183" y="605"/>
                  </a:lnTo>
                  <a:lnTo>
                    <a:pt x="195" y="605"/>
                  </a:lnTo>
                  <a:lnTo>
                    <a:pt x="230" y="631"/>
                  </a:lnTo>
                  <a:lnTo>
                    <a:pt x="242" y="621"/>
                  </a:lnTo>
                  <a:lnTo>
                    <a:pt x="258" y="612"/>
                  </a:lnTo>
                  <a:lnTo>
                    <a:pt x="274" y="607"/>
                  </a:lnTo>
                  <a:lnTo>
                    <a:pt x="297" y="601"/>
                  </a:lnTo>
                  <a:lnTo>
                    <a:pt x="322" y="597"/>
                  </a:lnTo>
                  <a:lnTo>
                    <a:pt x="347" y="596"/>
                  </a:lnTo>
                  <a:lnTo>
                    <a:pt x="370" y="592"/>
                  </a:lnTo>
                  <a:lnTo>
                    <a:pt x="369" y="589"/>
                  </a:lnTo>
                  <a:lnTo>
                    <a:pt x="368" y="587"/>
                  </a:lnTo>
                  <a:lnTo>
                    <a:pt x="365" y="583"/>
                  </a:lnTo>
                  <a:lnTo>
                    <a:pt x="363" y="580"/>
                  </a:lnTo>
                  <a:lnTo>
                    <a:pt x="359" y="578"/>
                  </a:lnTo>
                  <a:lnTo>
                    <a:pt x="356" y="576"/>
                  </a:lnTo>
                  <a:lnTo>
                    <a:pt x="354" y="575"/>
                  </a:lnTo>
                  <a:lnTo>
                    <a:pt x="364" y="564"/>
                  </a:lnTo>
                  <a:lnTo>
                    <a:pt x="379" y="551"/>
                  </a:lnTo>
                  <a:lnTo>
                    <a:pt x="396" y="539"/>
                  </a:lnTo>
                  <a:lnTo>
                    <a:pt x="414" y="529"/>
                  </a:lnTo>
                  <a:lnTo>
                    <a:pt x="431" y="521"/>
                  </a:lnTo>
                  <a:lnTo>
                    <a:pt x="444" y="517"/>
                  </a:lnTo>
                  <a:lnTo>
                    <a:pt x="432" y="502"/>
                  </a:lnTo>
                  <a:lnTo>
                    <a:pt x="429" y="499"/>
                  </a:lnTo>
                  <a:lnTo>
                    <a:pt x="424" y="497"/>
                  </a:lnTo>
                  <a:lnTo>
                    <a:pt x="419" y="494"/>
                  </a:lnTo>
                  <a:lnTo>
                    <a:pt x="411" y="491"/>
                  </a:lnTo>
                  <a:lnTo>
                    <a:pt x="403" y="484"/>
                  </a:lnTo>
                  <a:lnTo>
                    <a:pt x="391" y="473"/>
                  </a:lnTo>
                  <a:lnTo>
                    <a:pt x="379" y="457"/>
                  </a:lnTo>
                  <a:lnTo>
                    <a:pt x="369" y="442"/>
                  </a:lnTo>
                  <a:lnTo>
                    <a:pt x="360" y="428"/>
                  </a:lnTo>
                  <a:lnTo>
                    <a:pt x="354" y="416"/>
                  </a:lnTo>
                  <a:lnTo>
                    <a:pt x="349" y="409"/>
                  </a:lnTo>
                  <a:lnTo>
                    <a:pt x="347" y="406"/>
                  </a:lnTo>
                  <a:lnTo>
                    <a:pt x="309" y="388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21" name="Freeform 13"/>
            <p:cNvSpPr>
              <a:spLocks/>
            </p:cNvSpPr>
            <p:nvPr/>
          </p:nvSpPr>
          <p:spPr bwMode="gray">
            <a:xfrm>
              <a:off x="2567" y="2674"/>
              <a:ext cx="212" cy="229"/>
            </a:xfrm>
            <a:custGeom>
              <a:avLst/>
              <a:gdLst/>
              <a:ahLst/>
              <a:cxnLst>
                <a:cxn ang="0">
                  <a:pos x="137" y="140"/>
                </a:cxn>
                <a:cxn ang="0">
                  <a:pos x="195" y="95"/>
                </a:cxn>
                <a:cxn ang="0">
                  <a:pos x="184" y="77"/>
                </a:cxn>
                <a:cxn ang="0">
                  <a:pos x="212" y="44"/>
                </a:cxn>
                <a:cxn ang="0">
                  <a:pos x="204" y="12"/>
                </a:cxn>
                <a:cxn ang="0">
                  <a:pos x="199" y="5"/>
                </a:cxn>
                <a:cxn ang="0">
                  <a:pos x="189" y="1"/>
                </a:cxn>
                <a:cxn ang="0">
                  <a:pos x="175" y="0"/>
                </a:cxn>
                <a:cxn ang="0">
                  <a:pos x="158" y="3"/>
                </a:cxn>
                <a:cxn ang="0">
                  <a:pos x="141" y="7"/>
                </a:cxn>
                <a:cxn ang="0">
                  <a:pos x="127" y="13"/>
                </a:cxn>
                <a:cxn ang="0">
                  <a:pos x="116" y="21"/>
                </a:cxn>
                <a:cxn ang="0">
                  <a:pos x="117" y="31"/>
                </a:cxn>
                <a:cxn ang="0">
                  <a:pos x="121" y="41"/>
                </a:cxn>
                <a:cxn ang="0">
                  <a:pos x="123" y="49"/>
                </a:cxn>
                <a:cxn ang="0">
                  <a:pos x="125" y="58"/>
                </a:cxn>
                <a:cxn ang="0">
                  <a:pos x="123" y="67"/>
                </a:cxn>
                <a:cxn ang="0">
                  <a:pos x="116" y="77"/>
                </a:cxn>
                <a:cxn ang="0">
                  <a:pos x="93" y="77"/>
                </a:cxn>
                <a:cxn ang="0">
                  <a:pos x="87" y="72"/>
                </a:cxn>
                <a:cxn ang="0">
                  <a:pos x="86" y="64"/>
                </a:cxn>
                <a:cxn ang="0">
                  <a:pos x="85" y="54"/>
                </a:cxn>
                <a:cxn ang="0">
                  <a:pos x="82" y="45"/>
                </a:cxn>
                <a:cxn ang="0">
                  <a:pos x="81" y="37"/>
                </a:cxn>
                <a:cxn ang="0">
                  <a:pos x="75" y="53"/>
                </a:cxn>
                <a:cxn ang="0">
                  <a:pos x="68" y="68"/>
                </a:cxn>
                <a:cxn ang="0">
                  <a:pos x="62" y="85"/>
                </a:cxn>
                <a:cxn ang="0">
                  <a:pos x="53" y="101"/>
                </a:cxn>
                <a:cxn ang="0">
                  <a:pos x="41" y="117"/>
                </a:cxn>
                <a:cxn ang="0">
                  <a:pos x="32" y="123"/>
                </a:cxn>
                <a:cxn ang="0">
                  <a:pos x="22" y="132"/>
                </a:cxn>
                <a:cxn ang="0">
                  <a:pos x="12" y="141"/>
                </a:cxn>
                <a:cxn ang="0">
                  <a:pos x="4" y="150"/>
                </a:cxn>
                <a:cxn ang="0">
                  <a:pos x="0" y="160"/>
                </a:cxn>
                <a:cxn ang="0">
                  <a:pos x="23" y="169"/>
                </a:cxn>
                <a:cxn ang="0">
                  <a:pos x="57" y="162"/>
                </a:cxn>
                <a:cxn ang="0">
                  <a:pos x="118" y="191"/>
                </a:cxn>
                <a:cxn ang="0">
                  <a:pos x="113" y="219"/>
                </a:cxn>
                <a:cxn ang="0">
                  <a:pos x="122" y="221"/>
                </a:cxn>
                <a:cxn ang="0">
                  <a:pos x="131" y="223"/>
                </a:cxn>
                <a:cxn ang="0">
                  <a:pos x="137" y="229"/>
                </a:cxn>
                <a:cxn ang="0">
                  <a:pos x="137" y="140"/>
                </a:cxn>
              </a:cxnLst>
              <a:rect l="0" t="0" r="r" b="b"/>
              <a:pathLst>
                <a:path w="212" h="229">
                  <a:moveTo>
                    <a:pt x="137" y="140"/>
                  </a:moveTo>
                  <a:lnTo>
                    <a:pt x="195" y="95"/>
                  </a:lnTo>
                  <a:lnTo>
                    <a:pt x="184" y="77"/>
                  </a:lnTo>
                  <a:lnTo>
                    <a:pt x="212" y="44"/>
                  </a:lnTo>
                  <a:lnTo>
                    <a:pt x="204" y="12"/>
                  </a:lnTo>
                  <a:lnTo>
                    <a:pt x="199" y="5"/>
                  </a:lnTo>
                  <a:lnTo>
                    <a:pt x="189" y="1"/>
                  </a:lnTo>
                  <a:lnTo>
                    <a:pt x="175" y="0"/>
                  </a:lnTo>
                  <a:lnTo>
                    <a:pt x="158" y="3"/>
                  </a:lnTo>
                  <a:lnTo>
                    <a:pt x="141" y="7"/>
                  </a:lnTo>
                  <a:lnTo>
                    <a:pt x="127" y="13"/>
                  </a:lnTo>
                  <a:lnTo>
                    <a:pt x="116" y="21"/>
                  </a:lnTo>
                  <a:lnTo>
                    <a:pt x="117" y="31"/>
                  </a:lnTo>
                  <a:lnTo>
                    <a:pt x="121" y="41"/>
                  </a:lnTo>
                  <a:lnTo>
                    <a:pt x="123" y="49"/>
                  </a:lnTo>
                  <a:lnTo>
                    <a:pt x="125" y="58"/>
                  </a:lnTo>
                  <a:lnTo>
                    <a:pt x="123" y="67"/>
                  </a:lnTo>
                  <a:lnTo>
                    <a:pt x="116" y="77"/>
                  </a:lnTo>
                  <a:lnTo>
                    <a:pt x="93" y="77"/>
                  </a:lnTo>
                  <a:lnTo>
                    <a:pt x="87" y="72"/>
                  </a:lnTo>
                  <a:lnTo>
                    <a:pt x="86" y="64"/>
                  </a:lnTo>
                  <a:lnTo>
                    <a:pt x="85" y="54"/>
                  </a:lnTo>
                  <a:lnTo>
                    <a:pt x="82" y="45"/>
                  </a:lnTo>
                  <a:lnTo>
                    <a:pt x="81" y="37"/>
                  </a:lnTo>
                  <a:lnTo>
                    <a:pt x="75" y="53"/>
                  </a:lnTo>
                  <a:lnTo>
                    <a:pt x="68" y="68"/>
                  </a:lnTo>
                  <a:lnTo>
                    <a:pt x="62" y="85"/>
                  </a:lnTo>
                  <a:lnTo>
                    <a:pt x="53" y="101"/>
                  </a:lnTo>
                  <a:lnTo>
                    <a:pt x="41" y="117"/>
                  </a:lnTo>
                  <a:lnTo>
                    <a:pt x="32" y="123"/>
                  </a:lnTo>
                  <a:lnTo>
                    <a:pt x="22" y="132"/>
                  </a:lnTo>
                  <a:lnTo>
                    <a:pt x="12" y="141"/>
                  </a:lnTo>
                  <a:lnTo>
                    <a:pt x="4" y="150"/>
                  </a:lnTo>
                  <a:lnTo>
                    <a:pt x="0" y="160"/>
                  </a:lnTo>
                  <a:lnTo>
                    <a:pt x="23" y="169"/>
                  </a:lnTo>
                  <a:lnTo>
                    <a:pt x="57" y="162"/>
                  </a:lnTo>
                  <a:lnTo>
                    <a:pt x="118" y="191"/>
                  </a:lnTo>
                  <a:lnTo>
                    <a:pt x="113" y="219"/>
                  </a:lnTo>
                  <a:lnTo>
                    <a:pt x="122" y="221"/>
                  </a:lnTo>
                  <a:lnTo>
                    <a:pt x="131" y="223"/>
                  </a:lnTo>
                  <a:lnTo>
                    <a:pt x="137" y="229"/>
                  </a:lnTo>
                  <a:lnTo>
                    <a:pt x="137" y="140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22" name="Freeform 14"/>
            <p:cNvSpPr>
              <a:spLocks/>
            </p:cNvSpPr>
            <p:nvPr/>
          </p:nvSpPr>
          <p:spPr bwMode="gray">
            <a:xfrm>
              <a:off x="1863" y="2419"/>
              <a:ext cx="252" cy="282"/>
            </a:xfrm>
            <a:custGeom>
              <a:avLst/>
              <a:gdLst/>
              <a:ahLst/>
              <a:cxnLst>
                <a:cxn ang="0">
                  <a:pos x="178" y="76"/>
                </a:cxn>
                <a:cxn ang="0">
                  <a:pos x="202" y="92"/>
                </a:cxn>
                <a:cxn ang="0">
                  <a:pos x="228" y="108"/>
                </a:cxn>
                <a:cxn ang="0">
                  <a:pos x="249" y="144"/>
                </a:cxn>
                <a:cxn ang="0">
                  <a:pos x="247" y="201"/>
                </a:cxn>
                <a:cxn ang="0">
                  <a:pos x="212" y="247"/>
                </a:cxn>
                <a:cxn ang="0">
                  <a:pos x="156" y="268"/>
                </a:cxn>
                <a:cxn ang="0">
                  <a:pos x="91" y="277"/>
                </a:cxn>
                <a:cxn ang="0">
                  <a:pos x="32" y="272"/>
                </a:cxn>
                <a:cxn ang="0">
                  <a:pos x="3" y="259"/>
                </a:cxn>
                <a:cxn ang="0">
                  <a:pos x="3" y="251"/>
                </a:cxn>
                <a:cxn ang="0">
                  <a:pos x="15" y="231"/>
                </a:cxn>
                <a:cxn ang="0">
                  <a:pos x="1" y="215"/>
                </a:cxn>
                <a:cxn ang="0">
                  <a:pos x="10" y="205"/>
                </a:cxn>
                <a:cxn ang="0">
                  <a:pos x="28" y="198"/>
                </a:cxn>
                <a:cxn ang="0">
                  <a:pos x="23" y="192"/>
                </a:cxn>
                <a:cxn ang="0">
                  <a:pos x="14" y="187"/>
                </a:cxn>
                <a:cxn ang="0">
                  <a:pos x="10" y="174"/>
                </a:cxn>
                <a:cxn ang="0">
                  <a:pos x="24" y="169"/>
                </a:cxn>
                <a:cxn ang="0">
                  <a:pos x="41" y="177"/>
                </a:cxn>
                <a:cxn ang="0">
                  <a:pos x="48" y="173"/>
                </a:cxn>
                <a:cxn ang="0">
                  <a:pos x="52" y="153"/>
                </a:cxn>
                <a:cxn ang="0">
                  <a:pos x="57" y="155"/>
                </a:cxn>
                <a:cxn ang="0">
                  <a:pos x="80" y="163"/>
                </a:cxn>
                <a:cxn ang="0">
                  <a:pos x="106" y="150"/>
                </a:cxn>
                <a:cxn ang="0">
                  <a:pos x="75" y="142"/>
                </a:cxn>
                <a:cxn ang="0">
                  <a:pos x="41" y="119"/>
                </a:cxn>
                <a:cxn ang="0">
                  <a:pos x="69" y="110"/>
                </a:cxn>
                <a:cxn ang="0">
                  <a:pos x="71" y="95"/>
                </a:cxn>
                <a:cxn ang="0">
                  <a:pos x="62" y="63"/>
                </a:cxn>
                <a:cxn ang="0">
                  <a:pos x="97" y="53"/>
                </a:cxn>
                <a:cxn ang="0">
                  <a:pos x="132" y="67"/>
                </a:cxn>
                <a:cxn ang="0">
                  <a:pos x="155" y="66"/>
                </a:cxn>
                <a:cxn ang="0">
                  <a:pos x="155" y="39"/>
                </a:cxn>
                <a:cxn ang="0">
                  <a:pos x="144" y="39"/>
                </a:cxn>
                <a:cxn ang="0">
                  <a:pos x="139" y="31"/>
                </a:cxn>
                <a:cxn ang="0">
                  <a:pos x="146" y="28"/>
                </a:cxn>
                <a:cxn ang="0">
                  <a:pos x="152" y="30"/>
                </a:cxn>
                <a:cxn ang="0">
                  <a:pos x="162" y="18"/>
                </a:cxn>
                <a:cxn ang="0">
                  <a:pos x="192" y="3"/>
                </a:cxn>
                <a:cxn ang="0">
                  <a:pos x="216" y="18"/>
                </a:cxn>
                <a:cxn ang="0">
                  <a:pos x="183" y="51"/>
                </a:cxn>
                <a:cxn ang="0">
                  <a:pos x="185" y="54"/>
                </a:cxn>
                <a:cxn ang="0">
                  <a:pos x="192" y="55"/>
                </a:cxn>
                <a:cxn ang="0">
                  <a:pos x="193" y="59"/>
                </a:cxn>
                <a:cxn ang="0">
                  <a:pos x="188" y="64"/>
                </a:cxn>
                <a:cxn ang="0">
                  <a:pos x="180" y="62"/>
                </a:cxn>
                <a:cxn ang="0">
                  <a:pos x="174" y="62"/>
                </a:cxn>
              </a:cxnLst>
              <a:rect l="0" t="0" r="r" b="b"/>
              <a:pathLst>
                <a:path w="252" h="282">
                  <a:moveTo>
                    <a:pt x="174" y="62"/>
                  </a:moveTo>
                  <a:lnTo>
                    <a:pt x="174" y="68"/>
                  </a:lnTo>
                  <a:lnTo>
                    <a:pt x="178" y="76"/>
                  </a:lnTo>
                  <a:lnTo>
                    <a:pt x="184" y="83"/>
                  </a:lnTo>
                  <a:lnTo>
                    <a:pt x="192" y="90"/>
                  </a:lnTo>
                  <a:lnTo>
                    <a:pt x="202" y="92"/>
                  </a:lnTo>
                  <a:lnTo>
                    <a:pt x="212" y="90"/>
                  </a:lnTo>
                  <a:lnTo>
                    <a:pt x="220" y="98"/>
                  </a:lnTo>
                  <a:lnTo>
                    <a:pt x="228" y="108"/>
                  </a:lnTo>
                  <a:lnTo>
                    <a:pt x="237" y="119"/>
                  </a:lnTo>
                  <a:lnTo>
                    <a:pt x="244" y="132"/>
                  </a:lnTo>
                  <a:lnTo>
                    <a:pt x="249" y="144"/>
                  </a:lnTo>
                  <a:lnTo>
                    <a:pt x="252" y="153"/>
                  </a:lnTo>
                  <a:lnTo>
                    <a:pt x="252" y="180"/>
                  </a:lnTo>
                  <a:lnTo>
                    <a:pt x="247" y="201"/>
                  </a:lnTo>
                  <a:lnTo>
                    <a:pt x="239" y="221"/>
                  </a:lnTo>
                  <a:lnTo>
                    <a:pt x="226" y="235"/>
                  </a:lnTo>
                  <a:lnTo>
                    <a:pt x="212" y="247"/>
                  </a:lnTo>
                  <a:lnTo>
                    <a:pt x="196" y="256"/>
                  </a:lnTo>
                  <a:lnTo>
                    <a:pt x="176" y="263"/>
                  </a:lnTo>
                  <a:lnTo>
                    <a:pt x="156" y="268"/>
                  </a:lnTo>
                  <a:lnTo>
                    <a:pt x="134" y="272"/>
                  </a:lnTo>
                  <a:lnTo>
                    <a:pt x="112" y="274"/>
                  </a:lnTo>
                  <a:lnTo>
                    <a:pt x="91" y="277"/>
                  </a:lnTo>
                  <a:lnTo>
                    <a:pt x="69" y="279"/>
                  </a:lnTo>
                  <a:lnTo>
                    <a:pt x="50" y="282"/>
                  </a:lnTo>
                  <a:lnTo>
                    <a:pt x="32" y="272"/>
                  </a:lnTo>
                  <a:lnTo>
                    <a:pt x="19" y="267"/>
                  </a:lnTo>
                  <a:lnTo>
                    <a:pt x="10" y="262"/>
                  </a:lnTo>
                  <a:lnTo>
                    <a:pt x="3" y="259"/>
                  </a:lnTo>
                  <a:lnTo>
                    <a:pt x="1" y="256"/>
                  </a:lnTo>
                  <a:lnTo>
                    <a:pt x="1" y="255"/>
                  </a:lnTo>
                  <a:lnTo>
                    <a:pt x="3" y="251"/>
                  </a:lnTo>
                  <a:lnTo>
                    <a:pt x="6" y="247"/>
                  </a:lnTo>
                  <a:lnTo>
                    <a:pt x="10" y="240"/>
                  </a:lnTo>
                  <a:lnTo>
                    <a:pt x="15" y="231"/>
                  </a:lnTo>
                  <a:lnTo>
                    <a:pt x="12" y="227"/>
                  </a:lnTo>
                  <a:lnTo>
                    <a:pt x="7" y="221"/>
                  </a:lnTo>
                  <a:lnTo>
                    <a:pt x="1" y="215"/>
                  </a:lnTo>
                  <a:lnTo>
                    <a:pt x="0" y="210"/>
                  </a:lnTo>
                  <a:lnTo>
                    <a:pt x="3" y="206"/>
                  </a:lnTo>
                  <a:lnTo>
                    <a:pt x="10" y="205"/>
                  </a:lnTo>
                  <a:lnTo>
                    <a:pt x="19" y="203"/>
                  </a:lnTo>
                  <a:lnTo>
                    <a:pt x="25" y="201"/>
                  </a:lnTo>
                  <a:lnTo>
                    <a:pt x="28" y="198"/>
                  </a:lnTo>
                  <a:lnTo>
                    <a:pt x="28" y="195"/>
                  </a:lnTo>
                  <a:lnTo>
                    <a:pt x="25" y="194"/>
                  </a:lnTo>
                  <a:lnTo>
                    <a:pt x="23" y="192"/>
                  </a:lnTo>
                  <a:lnTo>
                    <a:pt x="20" y="190"/>
                  </a:lnTo>
                  <a:lnTo>
                    <a:pt x="16" y="189"/>
                  </a:lnTo>
                  <a:lnTo>
                    <a:pt x="14" y="187"/>
                  </a:lnTo>
                  <a:lnTo>
                    <a:pt x="11" y="185"/>
                  </a:lnTo>
                  <a:lnTo>
                    <a:pt x="10" y="183"/>
                  </a:lnTo>
                  <a:lnTo>
                    <a:pt x="10" y="174"/>
                  </a:lnTo>
                  <a:lnTo>
                    <a:pt x="14" y="169"/>
                  </a:lnTo>
                  <a:lnTo>
                    <a:pt x="18" y="168"/>
                  </a:lnTo>
                  <a:lnTo>
                    <a:pt x="24" y="169"/>
                  </a:lnTo>
                  <a:lnTo>
                    <a:pt x="30" y="172"/>
                  </a:lnTo>
                  <a:lnTo>
                    <a:pt x="37" y="174"/>
                  </a:lnTo>
                  <a:lnTo>
                    <a:pt x="41" y="177"/>
                  </a:lnTo>
                  <a:lnTo>
                    <a:pt x="44" y="178"/>
                  </a:lnTo>
                  <a:lnTo>
                    <a:pt x="44" y="177"/>
                  </a:lnTo>
                  <a:lnTo>
                    <a:pt x="48" y="173"/>
                  </a:lnTo>
                  <a:lnTo>
                    <a:pt x="51" y="167"/>
                  </a:lnTo>
                  <a:lnTo>
                    <a:pt x="52" y="159"/>
                  </a:lnTo>
                  <a:lnTo>
                    <a:pt x="52" y="153"/>
                  </a:lnTo>
                  <a:lnTo>
                    <a:pt x="52" y="149"/>
                  </a:lnTo>
                  <a:lnTo>
                    <a:pt x="55" y="149"/>
                  </a:lnTo>
                  <a:lnTo>
                    <a:pt x="57" y="155"/>
                  </a:lnTo>
                  <a:lnTo>
                    <a:pt x="64" y="162"/>
                  </a:lnTo>
                  <a:lnTo>
                    <a:pt x="71" y="164"/>
                  </a:lnTo>
                  <a:lnTo>
                    <a:pt x="80" y="163"/>
                  </a:lnTo>
                  <a:lnTo>
                    <a:pt x="89" y="160"/>
                  </a:lnTo>
                  <a:lnTo>
                    <a:pt x="98" y="155"/>
                  </a:lnTo>
                  <a:lnTo>
                    <a:pt x="106" y="150"/>
                  </a:lnTo>
                  <a:lnTo>
                    <a:pt x="111" y="145"/>
                  </a:lnTo>
                  <a:lnTo>
                    <a:pt x="92" y="145"/>
                  </a:lnTo>
                  <a:lnTo>
                    <a:pt x="75" y="142"/>
                  </a:lnTo>
                  <a:lnTo>
                    <a:pt x="61" y="139"/>
                  </a:lnTo>
                  <a:lnTo>
                    <a:pt x="50" y="131"/>
                  </a:lnTo>
                  <a:lnTo>
                    <a:pt x="41" y="119"/>
                  </a:lnTo>
                  <a:lnTo>
                    <a:pt x="52" y="117"/>
                  </a:lnTo>
                  <a:lnTo>
                    <a:pt x="62" y="113"/>
                  </a:lnTo>
                  <a:lnTo>
                    <a:pt x="69" y="110"/>
                  </a:lnTo>
                  <a:lnTo>
                    <a:pt x="73" y="107"/>
                  </a:lnTo>
                  <a:lnTo>
                    <a:pt x="74" y="101"/>
                  </a:lnTo>
                  <a:lnTo>
                    <a:pt x="71" y="95"/>
                  </a:lnTo>
                  <a:lnTo>
                    <a:pt x="65" y="85"/>
                  </a:lnTo>
                  <a:lnTo>
                    <a:pt x="55" y="75"/>
                  </a:lnTo>
                  <a:lnTo>
                    <a:pt x="62" y="63"/>
                  </a:lnTo>
                  <a:lnTo>
                    <a:pt x="73" y="55"/>
                  </a:lnTo>
                  <a:lnTo>
                    <a:pt x="84" y="53"/>
                  </a:lnTo>
                  <a:lnTo>
                    <a:pt x="97" y="53"/>
                  </a:lnTo>
                  <a:lnTo>
                    <a:pt x="110" y="55"/>
                  </a:lnTo>
                  <a:lnTo>
                    <a:pt x="121" y="60"/>
                  </a:lnTo>
                  <a:lnTo>
                    <a:pt x="132" y="67"/>
                  </a:lnTo>
                  <a:lnTo>
                    <a:pt x="139" y="73"/>
                  </a:lnTo>
                  <a:lnTo>
                    <a:pt x="146" y="71"/>
                  </a:lnTo>
                  <a:lnTo>
                    <a:pt x="155" y="66"/>
                  </a:lnTo>
                  <a:lnTo>
                    <a:pt x="161" y="62"/>
                  </a:lnTo>
                  <a:lnTo>
                    <a:pt x="159" y="40"/>
                  </a:lnTo>
                  <a:lnTo>
                    <a:pt x="155" y="39"/>
                  </a:lnTo>
                  <a:lnTo>
                    <a:pt x="152" y="39"/>
                  </a:lnTo>
                  <a:lnTo>
                    <a:pt x="148" y="39"/>
                  </a:lnTo>
                  <a:lnTo>
                    <a:pt x="144" y="39"/>
                  </a:lnTo>
                  <a:lnTo>
                    <a:pt x="142" y="37"/>
                  </a:lnTo>
                  <a:lnTo>
                    <a:pt x="138" y="34"/>
                  </a:lnTo>
                  <a:lnTo>
                    <a:pt x="139" y="31"/>
                  </a:lnTo>
                  <a:lnTo>
                    <a:pt x="142" y="28"/>
                  </a:lnTo>
                  <a:lnTo>
                    <a:pt x="143" y="28"/>
                  </a:lnTo>
                  <a:lnTo>
                    <a:pt x="146" y="28"/>
                  </a:lnTo>
                  <a:lnTo>
                    <a:pt x="148" y="28"/>
                  </a:lnTo>
                  <a:lnTo>
                    <a:pt x="151" y="30"/>
                  </a:lnTo>
                  <a:lnTo>
                    <a:pt x="152" y="30"/>
                  </a:lnTo>
                  <a:lnTo>
                    <a:pt x="155" y="30"/>
                  </a:lnTo>
                  <a:lnTo>
                    <a:pt x="157" y="28"/>
                  </a:lnTo>
                  <a:lnTo>
                    <a:pt x="162" y="18"/>
                  </a:lnTo>
                  <a:lnTo>
                    <a:pt x="170" y="12"/>
                  </a:lnTo>
                  <a:lnTo>
                    <a:pt x="180" y="5"/>
                  </a:lnTo>
                  <a:lnTo>
                    <a:pt x="192" y="3"/>
                  </a:lnTo>
                  <a:lnTo>
                    <a:pt x="203" y="0"/>
                  </a:lnTo>
                  <a:lnTo>
                    <a:pt x="212" y="0"/>
                  </a:lnTo>
                  <a:lnTo>
                    <a:pt x="216" y="18"/>
                  </a:lnTo>
                  <a:lnTo>
                    <a:pt x="187" y="48"/>
                  </a:lnTo>
                  <a:lnTo>
                    <a:pt x="184" y="49"/>
                  </a:lnTo>
                  <a:lnTo>
                    <a:pt x="183" y="51"/>
                  </a:lnTo>
                  <a:lnTo>
                    <a:pt x="183" y="53"/>
                  </a:lnTo>
                  <a:lnTo>
                    <a:pt x="184" y="53"/>
                  </a:lnTo>
                  <a:lnTo>
                    <a:pt x="185" y="54"/>
                  </a:lnTo>
                  <a:lnTo>
                    <a:pt x="188" y="54"/>
                  </a:lnTo>
                  <a:lnTo>
                    <a:pt x="189" y="54"/>
                  </a:lnTo>
                  <a:lnTo>
                    <a:pt x="192" y="55"/>
                  </a:lnTo>
                  <a:lnTo>
                    <a:pt x="193" y="57"/>
                  </a:lnTo>
                  <a:lnTo>
                    <a:pt x="193" y="58"/>
                  </a:lnTo>
                  <a:lnTo>
                    <a:pt x="193" y="59"/>
                  </a:lnTo>
                  <a:lnTo>
                    <a:pt x="192" y="62"/>
                  </a:lnTo>
                  <a:lnTo>
                    <a:pt x="191" y="64"/>
                  </a:lnTo>
                  <a:lnTo>
                    <a:pt x="188" y="64"/>
                  </a:lnTo>
                  <a:lnTo>
                    <a:pt x="185" y="64"/>
                  </a:lnTo>
                  <a:lnTo>
                    <a:pt x="183" y="63"/>
                  </a:lnTo>
                  <a:lnTo>
                    <a:pt x="180" y="62"/>
                  </a:lnTo>
                  <a:lnTo>
                    <a:pt x="178" y="62"/>
                  </a:lnTo>
                  <a:lnTo>
                    <a:pt x="175" y="60"/>
                  </a:lnTo>
                  <a:lnTo>
                    <a:pt x="174" y="62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23" name="Freeform 15"/>
            <p:cNvSpPr>
              <a:spLocks/>
            </p:cNvSpPr>
            <p:nvPr/>
          </p:nvSpPr>
          <p:spPr bwMode="gray">
            <a:xfrm>
              <a:off x="3518" y="3028"/>
              <a:ext cx="538" cy="388"/>
            </a:xfrm>
            <a:custGeom>
              <a:avLst/>
              <a:gdLst/>
              <a:ahLst/>
              <a:cxnLst>
                <a:cxn ang="0">
                  <a:pos x="536" y="205"/>
                </a:cxn>
                <a:cxn ang="0">
                  <a:pos x="528" y="187"/>
                </a:cxn>
                <a:cxn ang="0">
                  <a:pos x="507" y="207"/>
                </a:cxn>
                <a:cxn ang="0">
                  <a:pos x="493" y="212"/>
                </a:cxn>
                <a:cxn ang="0">
                  <a:pos x="473" y="209"/>
                </a:cxn>
                <a:cxn ang="0">
                  <a:pos x="461" y="188"/>
                </a:cxn>
                <a:cxn ang="0">
                  <a:pos x="452" y="159"/>
                </a:cxn>
                <a:cxn ang="0">
                  <a:pos x="449" y="132"/>
                </a:cxn>
                <a:cxn ang="0">
                  <a:pos x="443" y="110"/>
                </a:cxn>
                <a:cxn ang="0">
                  <a:pos x="434" y="96"/>
                </a:cxn>
                <a:cxn ang="0">
                  <a:pos x="415" y="80"/>
                </a:cxn>
                <a:cxn ang="0">
                  <a:pos x="386" y="61"/>
                </a:cxn>
                <a:cxn ang="0">
                  <a:pos x="346" y="37"/>
                </a:cxn>
                <a:cxn ang="0">
                  <a:pos x="309" y="0"/>
                </a:cxn>
                <a:cxn ang="0">
                  <a:pos x="276" y="25"/>
                </a:cxn>
                <a:cxn ang="0">
                  <a:pos x="247" y="56"/>
                </a:cxn>
                <a:cxn ang="0">
                  <a:pos x="217" y="43"/>
                </a:cxn>
                <a:cxn ang="0">
                  <a:pos x="185" y="47"/>
                </a:cxn>
                <a:cxn ang="0">
                  <a:pos x="155" y="65"/>
                </a:cxn>
                <a:cxn ang="0">
                  <a:pos x="127" y="66"/>
                </a:cxn>
                <a:cxn ang="0">
                  <a:pos x="100" y="73"/>
                </a:cxn>
                <a:cxn ang="0">
                  <a:pos x="82" y="102"/>
                </a:cxn>
                <a:cxn ang="0">
                  <a:pos x="64" y="138"/>
                </a:cxn>
                <a:cxn ang="0">
                  <a:pos x="56" y="173"/>
                </a:cxn>
                <a:cxn ang="0">
                  <a:pos x="50" y="201"/>
                </a:cxn>
                <a:cxn ang="0">
                  <a:pos x="0" y="237"/>
                </a:cxn>
                <a:cxn ang="0">
                  <a:pos x="53" y="301"/>
                </a:cxn>
                <a:cxn ang="0">
                  <a:pos x="58" y="320"/>
                </a:cxn>
                <a:cxn ang="0">
                  <a:pos x="112" y="355"/>
                </a:cxn>
                <a:cxn ang="0">
                  <a:pos x="155" y="371"/>
                </a:cxn>
                <a:cxn ang="0">
                  <a:pos x="259" y="388"/>
                </a:cxn>
                <a:cxn ang="0">
                  <a:pos x="355" y="355"/>
                </a:cxn>
                <a:cxn ang="0">
                  <a:pos x="369" y="341"/>
                </a:cxn>
                <a:cxn ang="0">
                  <a:pos x="391" y="323"/>
                </a:cxn>
                <a:cxn ang="0">
                  <a:pos x="411" y="315"/>
                </a:cxn>
                <a:cxn ang="0">
                  <a:pos x="427" y="316"/>
                </a:cxn>
                <a:cxn ang="0">
                  <a:pos x="449" y="319"/>
                </a:cxn>
                <a:cxn ang="0">
                  <a:pos x="468" y="330"/>
                </a:cxn>
                <a:cxn ang="0">
                  <a:pos x="490" y="337"/>
                </a:cxn>
                <a:cxn ang="0">
                  <a:pos x="492" y="260"/>
                </a:cxn>
              </a:cxnLst>
              <a:rect l="0" t="0" r="r" b="b"/>
              <a:pathLst>
                <a:path w="538" h="388">
                  <a:moveTo>
                    <a:pt x="538" y="211"/>
                  </a:moveTo>
                  <a:lnTo>
                    <a:pt x="536" y="205"/>
                  </a:lnTo>
                  <a:lnTo>
                    <a:pt x="532" y="196"/>
                  </a:lnTo>
                  <a:lnTo>
                    <a:pt x="528" y="187"/>
                  </a:lnTo>
                  <a:lnTo>
                    <a:pt x="525" y="180"/>
                  </a:lnTo>
                  <a:lnTo>
                    <a:pt x="507" y="207"/>
                  </a:lnTo>
                  <a:lnTo>
                    <a:pt x="502" y="211"/>
                  </a:lnTo>
                  <a:lnTo>
                    <a:pt x="493" y="212"/>
                  </a:lnTo>
                  <a:lnTo>
                    <a:pt x="483" y="211"/>
                  </a:lnTo>
                  <a:lnTo>
                    <a:pt x="473" y="209"/>
                  </a:lnTo>
                  <a:lnTo>
                    <a:pt x="466" y="201"/>
                  </a:lnTo>
                  <a:lnTo>
                    <a:pt x="461" y="188"/>
                  </a:lnTo>
                  <a:lnTo>
                    <a:pt x="456" y="173"/>
                  </a:lnTo>
                  <a:lnTo>
                    <a:pt x="452" y="159"/>
                  </a:lnTo>
                  <a:lnTo>
                    <a:pt x="450" y="148"/>
                  </a:lnTo>
                  <a:lnTo>
                    <a:pt x="449" y="132"/>
                  </a:lnTo>
                  <a:lnTo>
                    <a:pt x="446" y="119"/>
                  </a:lnTo>
                  <a:lnTo>
                    <a:pt x="443" y="110"/>
                  </a:lnTo>
                  <a:lnTo>
                    <a:pt x="440" y="102"/>
                  </a:lnTo>
                  <a:lnTo>
                    <a:pt x="434" y="96"/>
                  </a:lnTo>
                  <a:lnTo>
                    <a:pt x="427" y="88"/>
                  </a:lnTo>
                  <a:lnTo>
                    <a:pt x="415" y="80"/>
                  </a:lnTo>
                  <a:lnTo>
                    <a:pt x="400" y="70"/>
                  </a:lnTo>
                  <a:lnTo>
                    <a:pt x="386" y="61"/>
                  </a:lnTo>
                  <a:lnTo>
                    <a:pt x="367" y="50"/>
                  </a:lnTo>
                  <a:lnTo>
                    <a:pt x="346" y="37"/>
                  </a:lnTo>
                  <a:lnTo>
                    <a:pt x="327" y="20"/>
                  </a:lnTo>
                  <a:lnTo>
                    <a:pt x="309" y="0"/>
                  </a:lnTo>
                  <a:lnTo>
                    <a:pt x="294" y="13"/>
                  </a:lnTo>
                  <a:lnTo>
                    <a:pt x="276" y="25"/>
                  </a:lnTo>
                  <a:lnTo>
                    <a:pt x="259" y="39"/>
                  </a:lnTo>
                  <a:lnTo>
                    <a:pt x="247" y="56"/>
                  </a:lnTo>
                  <a:lnTo>
                    <a:pt x="231" y="52"/>
                  </a:lnTo>
                  <a:lnTo>
                    <a:pt x="217" y="43"/>
                  </a:lnTo>
                  <a:lnTo>
                    <a:pt x="204" y="33"/>
                  </a:lnTo>
                  <a:lnTo>
                    <a:pt x="185" y="47"/>
                  </a:lnTo>
                  <a:lnTo>
                    <a:pt x="169" y="59"/>
                  </a:lnTo>
                  <a:lnTo>
                    <a:pt x="155" y="65"/>
                  </a:lnTo>
                  <a:lnTo>
                    <a:pt x="141" y="68"/>
                  </a:lnTo>
                  <a:lnTo>
                    <a:pt x="127" y="66"/>
                  </a:lnTo>
                  <a:lnTo>
                    <a:pt x="112" y="63"/>
                  </a:lnTo>
                  <a:lnTo>
                    <a:pt x="100" y="73"/>
                  </a:lnTo>
                  <a:lnTo>
                    <a:pt x="90" y="86"/>
                  </a:lnTo>
                  <a:lnTo>
                    <a:pt x="82" y="102"/>
                  </a:lnTo>
                  <a:lnTo>
                    <a:pt x="73" y="120"/>
                  </a:lnTo>
                  <a:lnTo>
                    <a:pt x="64" y="138"/>
                  </a:lnTo>
                  <a:lnTo>
                    <a:pt x="55" y="157"/>
                  </a:lnTo>
                  <a:lnTo>
                    <a:pt x="56" y="173"/>
                  </a:lnTo>
                  <a:lnTo>
                    <a:pt x="55" y="187"/>
                  </a:lnTo>
                  <a:lnTo>
                    <a:pt x="50" y="201"/>
                  </a:lnTo>
                  <a:lnTo>
                    <a:pt x="44" y="215"/>
                  </a:lnTo>
                  <a:lnTo>
                    <a:pt x="0" y="237"/>
                  </a:lnTo>
                  <a:lnTo>
                    <a:pt x="22" y="284"/>
                  </a:lnTo>
                  <a:lnTo>
                    <a:pt x="53" y="301"/>
                  </a:lnTo>
                  <a:lnTo>
                    <a:pt x="58" y="311"/>
                  </a:lnTo>
                  <a:lnTo>
                    <a:pt x="58" y="320"/>
                  </a:lnTo>
                  <a:lnTo>
                    <a:pt x="55" y="328"/>
                  </a:lnTo>
                  <a:lnTo>
                    <a:pt x="112" y="355"/>
                  </a:lnTo>
                  <a:lnTo>
                    <a:pt x="133" y="333"/>
                  </a:lnTo>
                  <a:lnTo>
                    <a:pt x="155" y="371"/>
                  </a:lnTo>
                  <a:lnTo>
                    <a:pt x="185" y="388"/>
                  </a:lnTo>
                  <a:lnTo>
                    <a:pt x="259" y="388"/>
                  </a:lnTo>
                  <a:lnTo>
                    <a:pt x="343" y="360"/>
                  </a:lnTo>
                  <a:lnTo>
                    <a:pt x="355" y="355"/>
                  </a:lnTo>
                  <a:lnTo>
                    <a:pt x="363" y="348"/>
                  </a:lnTo>
                  <a:lnTo>
                    <a:pt x="369" y="341"/>
                  </a:lnTo>
                  <a:lnTo>
                    <a:pt x="378" y="332"/>
                  </a:lnTo>
                  <a:lnTo>
                    <a:pt x="391" y="323"/>
                  </a:lnTo>
                  <a:lnTo>
                    <a:pt x="402" y="317"/>
                  </a:lnTo>
                  <a:lnTo>
                    <a:pt x="411" y="315"/>
                  </a:lnTo>
                  <a:lnTo>
                    <a:pt x="419" y="315"/>
                  </a:lnTo>
                  <a:lnTo>
                    <a:pt x="427" y="316"/>
                  </a:lnTo>
                  <a:lnTo>
                    <a:pt x="436" y="317"/>
                  </a:lnTo>
                  <a:lnTo>
                    <a:pt x="449" y="319"/>
                  </a:lnTo>
                  <a:lnTo>
                    <a:pt x="458" y="324"/>
                  </a:lnTo>
                  <a:lnTo>
                    <a:pt x="468" y="330"/>
                  </a:lnTo>
                  <a:lnTo>
                    <a:pt x="478" y="335"/>
                  </a:lnTo>
                  <a:lnTo>
                    <a:pt x="490" y="337"/>
                  </a:lnTo>
                  <a:lnTo>
                    <a:pt x="501" y="333"/>
                  </a:lnTo>
                  <a:lnTo>
                    <a:pt x="492" y="260"/>
                  </a:lnTo>
                  <a:lnTo>
                    <a:pt x="538" y="211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24" name="Freeform 16"/>
            <p:cNvSpPr>
              <a:spLocks/>
            </p:cNvSpPr>
            <p:nvPr/>
          </p:nvSpPr>
          <p:spPr bwMode="gray">
            <a:xfrm>
              <a:off x="3266" y="3047"/>
              <a:ext cx="364" cy="261"/>
            </a:xfrm>
            <a:custGeom>
              <a:avLst/>
              <a:gdLst/>
              <a:ahLst/>
              <a:cxnLst>
                <a:cxn ang="0">
                  <a:pos x="307" y="136"/>
                </a:cxn>
                <a:cxn ang="0">
                  <a:pos x="319" y="117"/>
                </a:cxn>
                <a:cxn ang="0">
                  <a:pos x="328" y="95"/>
                </a:cxn>
                <a:cxn ang="0">
                  <a:pos x="338" y="74"/>
                </a:cxn>
                <a:cxn ang="0">
                  <a:pos x="349" y="56"/>
                </a:cxn>
                <a:cxn ang="0">
                  <a:pos x="364" y="44"/>
                </a:cxn>
                <a:cxn ang="0">
                  <a:pos x="305" y="13"/>
                </a:cxn>
                <a:cxn ang="0">
                  <a:pos x="289" y="5"/>
                </a:cxn>
                <a:cxn ang="0">
                  <a:pos x="275" y="1"/>
                </a:cxn>
                <a:cxn ang="0">
                  <a:pos x="262" y="0"/>
                </a:cxn>
                <a:cxn ang="0">
                  <a:pos x="248" y="4"/>
                </a:cxn>
                <a:cxn ang="0">
                  <a:pos x="233" y="9"/>
                </a:cxn>
                <a:cxn ang="0">
                  <a:pos x="230" y="23"/>
                </a:cxn>
                <a:cxn ang="0">
                  <a:pos x="224" y="32"/>
                </a:cxn>
                <a:cxn ang="0">
                  <a:pos x="214" y="40"/>
                </a:cxn>
                <a:cxn ang="0">
                  <a:pos x="202" y="45"/>
                </a:cxn>
                <a:cxn ang="0">
                  <a:pos x="189" y="47"/>
                </a:cxn>
                <a:cxn ang="0">
                  <a:pos x="175" y="50"/>
                </a:cxn>
                <a:cxn ang="0">
                  <a:pos x="162" y="52"/>
                </a:cxn>
                <a:cxn ang="0">
                  <a:pos x="150" y="56"/>
                </a:cxn>
                <a:cxn ang="0">
                  <a:pos x="141" y="60"/>
                </a:cxn>
                <a:cxn ang="0">
                  <a:pos x="134" y="67"/>
                </a:cxn>
                <a:cxn ang="0">
                  <a:pos x="132" y="76"/>
                </a:cxn>
                <a:cxn ang="0">
                  <a:pos x="115" y="82"/>
                </a:cxn>
                <a:cxn ang="0">
                  <a:pos x="98" y="86"/>
                </a:cxn>
                <a:cxn ang="0">
                  <a:pos x="82" y="86"/>
                </a:cxn>
                <a:cxn ang="0">
                  <a:pos x="64" y="79"/>
                </a:cxn>
                <a:cxn ang="0">
                  <a:pos x="47" y="67"/>
                </a:cxn>
                <a:cxn ang="0">
                  <a:pos x="45" y="72"/>
                </a:cxn>
                <a:cxn ang="0">
                  <a:pos x="42" y="78"/>
                </a:cxn>
                <a:cxn ang="0">
                  <a:pos x="39" y="88"/>
                </a:cxn>
                <a:cxn ang="0">
                  <a:pos x="24" y="90"/>
                </a:cxn>
                <a:cxn ang="0">
                  <a:pos x="11" y="93"/>
                </a:cxn>
                <a:cxn ang="0">
                  <a:pos x="0" y="100"/>
                </a:cxn>
                <a:cxn ang="0">
                  <a:pos x="23" y="122"/>
                </a:cxn>
                <a:cxn ang="0">
                  <a:pos x="23" y="137"/>
                </a:cxn>
                <a:cxn ang="0">
                  <a:pos x="19" y="154"/>
                </a:cxn>
                <a:cxn ang="0">
                  <a:pos x="12" y="167"/>
                </a:cxn>
                <a:cxn ang="0">
                  <a:pos x="1" y="178"/>
                </a:cxn>
                <a:cxn ang="0">
                  <a:pos x="71" y="261"/>
                </a:cxn>
                <a:cxn ang="0">
                  <a:pos x="156" y="228"/>
                </a:cxn>
                <a:cxn ang="0">
                  <a:pos x="255" y="218"/>
                </a:cxn>
                <a:cxn ang="0">
                  <a:pos x="256" y="216"/>
                </a:cxn>
                <a:cxn ang="0">
                  <a:pos x="262" y="213"/>
                </a:cxn>
                <a:cxn ang="0">
                  <a:pos x="271" y="209"/>
                </a:cxn>
                <a:cxn ang="0">
                  <a:pos x="282" y="204"/>
                </a:cxn>
                <a:cxn ang="0">
                  <a:pos x="289" y="200"/>
                </a:cxn>
                <a:cxn ang="0">
                  <a:pos x="296" y="196"/>
                </a:cxn>
                <a:cxn ang="0">
                  <a:pos x="296" y="195"/>
                </a:cxn>
                <a:cxn ang="0">
                  <a:pos x="301" y="183"/>
                </a:cxn>
                <a:cxn ang="0">
                  <a:pos x="305" y="174"/>
                </a:cxn>
                <a:cxn ang="0">
                  <a:pos x="307" y="165"/>
                </a:cxn>
                <a:cxn ang="0">
                  <a:pos x="308" y="154"/>
                </a:cxn>
                <a:cxn ang="0">
                  <a:pos x="307" y="136"/>
                </a:cxn>
              </a:cxnLst>
              <a:rect l="0" t="0" r="r" b="b"/>
              <a:pathLst>
                <a:path w="364" h="261">
                  <a:moveTo>
                    <a:pt x="307" y="136"/>
                  </a:moveTo>
                  <a:lnTo>
                    <a:pt x="319" y="117"/>
                  </a:lnTo>
                  <a:lnTo>
                    <a:pt x="328" y="95"/>
                  </a:lnTo>
                  <a:lnTo>
                    <a:pt x="338" y="74"/>
                  </a:lnTo>
                  <a:lnTo>
                    <a:pt x="349" y="56"/>
                  </a:lnTo>
                  <a:lnTo>
                    <a:pt x="364" y="44"/>
                  </a:lnTo>
                  <a:lnTo>
                    <a:pt x="305" y="13"/>
                  </a:lnTo>
                  <a:lnTo>
                    <a:pt x="289" y="5"/>
                  </a:lnTo>
                  <a:lnTo>
                    <a:pt x="275" y="1"/>
                  </a:lnTo>
                  <a:lnTo>
                    <a:pt x="262" y="0"/>
                  </a:lnTo>
                  <a:lnTo>
                    <a:pt x="248" y="4"/>
                  </a:lnTo>
                  <a:lnTo>
                    <a:pt x="233" y="9"/>
                  </a:lnTo>
                  <a:lnTo>
                    <a:pt x="230" y="23"/>
                  </a:lnTo>
                  <a:lnTo>
                    <a:pt x="224" y="32"/>
                  </a:lnTo>
                  <a:lnTo>
                    <a:pt x="214" y="40"/>
                  </a:lnTo>
                  <a:lnTo>
                    <a:pt x="202" y="45"/>
                  </a:lnTo>
                  <a:lnTo>
                    <a:pt x="189" y="47"/>
                  </a:lnTo>
                  <a:lnTo>
                    <a:pt x="175" y="50"/>
                  </a:lnTo>
                  <a:lnTo>
                    <a:pt x="162" y="52"/>
                  </a:lnTo>
                  <a:lnTo>
                    <a:pt x="150" y="56"/>
                  </a:lnTo>
                  <a:lnTo>
                    <a:pt x="141" y="60"/>
                  </a:lnTo>
                  <a:lnTo>
                    <a:pt x="134" y="67"/>
                  </a:lnTo>
                  <a:lnTo>
                    <a:pt x="132" y="76"/>
                  </a:lnTo>
                  <a:lnTo>
                    <a:pt x="115" y="82"/>
                  </a:lnTo>
                  <a:lnTo>
                    <a:pt x="98" y="86"/>
                  </a:lnTo>
                  <a:lnTo>
                    <a:pt x="82" y="86"/>
                  </a:lnTo>
                  <a:lnTo>
                    <a:pt x="64" y="79"/>
                  </a:lnTo>
                  <a:lnTo>
                    <a:pt x="47" y="67"/>
                  </a:lnTo>
                  <a:lnTo>
                    <a:pt x="45" y="72"/>
                  </a:lnTo>
                  <a:lnTo>
                    <a:pt x="42" y="78"/>
                  </a:lnTo>
                  <a:lnTo>
                    <a:pt x="39" y="88"/>
                  </a:lnTo>
                  <a:lnTo>
                    <a:pt x="24" y="90"/>
                  </a:lnTo>
                  <a:lnTo>
                    <a:pt x="11" y="93"/>
                  </a:lnTo>
                  <a:lnTo>
                    <a:pt x="0" y="100"/>
                  </a:lnTo>
                  <a:lnTo>
                    <a:pt x="23" y="122"/>
                  </a:lnTo>
                  <a:lnTo>
                    <a:pt x="23" y="137"/>
                  </a:lnTo>
                  <a:lnTo>
                    <a:pt x="19" y="154"/>
                  </a:lnTo>
                  <a:lnTo>
                    <a:pt x="12" y="167"/>
                  </a:lnTo>
                  <a:lnTo>
                    <a:pt x="1" y="178"/>
                  </a:lnTo>
                  <a:lnTo>
                    <a:pt x="71" y="261"/>
                  </a:lnTo>
                  <a:lnTo>
                    <a:pt x="156" y="228"/>
                  </a:lnTo>
                  <a:lnTo>
                    <a:pt x="255" y="218"/>
                  </a:lnTo>
                  <a:lnTo>
                    <a:pt x="256" y="216"/>
                  </a:lnTo>
                  <a:lnTo>
                    <a:pt x="262" y="213"/>
                  </a:lnTo>
                  <a:lnTo>
                    <a:pt x="271" y="209"/>
                  </a:lnTo>
                  <a:lnTo>
                    <a:pt x="282" y="204"/>
                  </a:lnTo>
                  <a:lnTo>
                    <a:pt x="289" y="200"/>
                  </a:lnTo>
                  <a:lnTo>
                    <a:pt x="296" y="196"/>
                  </a:lnTo>
                  <a:lnTo>
                    <a:pt x="296" y="195"/>
                  </a:lnTo>
                  <a:lnTo>
                    <a:pt x="301" y="183"/>
                  </a:lnTo>
                  <a:lnTo>
                    <a:pt x="305" y="174"/>
                  </a:lnTo>
                  <a:lnTo>
                    <a:pt x="307" y="165"/>
                  </a:lnTo>
                  <a:lnTo>
                    <a:pt x="308" y="154"/>
                  </a:lnTo>
                  <a:lnTo>
                    <a:pt x="307" y="136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25" name="Freeform 17"/>
            <p:cNvSpPr>
              <a:spLocks/>
            </p:cNvSpPr>
            <p:nvPr/>
          </p:nvSpPr>
          <p:spPr bwMode="gray">
            <a:xfrm>
              <a:off x="3013" y="2859"/>
              <a:ext cx="591" cy="275"/>
            </a:xfrm>
            <a:custGeom>
              <a:avLst/>
              <a:gdLst/>
              <a:ahLst/>
              <a:cxnLst>
                <a:cxn ang="0">
                  <a:pos x="395" y="118"/>
                </a:cxn>
                <a:cxn ang="0">
                  <a:pos x="369" y="109"/>
                </a:cxn>
                <a:cxn ang="0">
                  <a:pos x="324" y="92"/>
                </a:cxn>
                <a:cxn ang="0">
                  <a:pos x="323" y="84"/>
                </a:cxn>
                <a:cxn ang="0">
                  <a:pos x="315" y="71"/>
                </a:cxn>
                <a:cxn ang="0">
                  <a:pos x="296" y="61"/>
                </a:cxn>
                <a:cxn ang="0">
                  <a:pos x="285" y="60"/>
                </a:cxn>
                <a:cxn ang="0">
                  <a:pos x="272" y="60"/>
                </a:cxn>
                <a:cxn ang="0">
                  <a:pos x="269" y="65"/>
                </a:cxn>
                <a:cxn ang="0">
                  <a:pos x="264" y="71"/>
                </a:cxn>
                <a:cxn ang="0">
                  <a:pos x="259" y="78"/>
                </a:cxn>
                <a:cxn ang="0">
                  <a:pos x="253" y="77"/>
                </a:cxn>
                <a:cxn ang="0">
                  <a:pos x="251" y="65"/>
                </a:cxn>
                <a:cxn ang="0">
                  <a:pos x="250" y="56"/>
                </a:cxn>
                <a:cxn ang="0">
                  <a:pos x="221" y="43"/>
                </a:cxn>
                <a:cxn ang="0">
                  <a:pos x="194" y="41"/>
                </a:cxn>
                <a:cxn ang="0">
                  <a:pos x="168" y="28"/>
                </a:cxn>
                <a:cxn ang="0">
                  <a:pos x="157" y="7"/>
                </a:cxn>
                <a:cxn ang="0">
                  <a:pos x="153" y="0"/>
                </a:cxn>
                <a:cxn ang="0">
                  <a:pos x="123" y="5"/>
                </a:cxn>
                <a:cxn ang="0">
                  <a:pos x="109" y="25"/>
                </a:cxn>
                <a:cxn ang="0">
                  <a:pos x="89" y="50"/>
                </a:cxn>
                <a:cxn ang="0">
                  <a:pos x="50" y="69"/>
                </a:cxn>
                <a:cxn ang="0">
                  <a:pos x="14" y="80"/>
                </a:cxn>
                <a:cxn ang="0">
                  <a:pos x="37" y="106"/>
                </a:cxn>
                <a:cxn ang="0">
                  <a:pos x="59" y="141"/>
                </a:cxn>
                <a:cxn ang="0">
                  <a:pos x="89" y="179"/>
                </a:cxn>
                <a:cxn ang="0">
                  <a:pos x="122" y="201"/>
                </a:cxn>
                <a:cxn ang="0">
                  <a:pos x="146" y="219"/>
                </a:cxn>
                <a:cxn ang="0">
                  <a:pos x="162" y="210"/>
                </a:cxn>
                <a:cxn ang="0">
                  <a:pos x="173" y="196"/>
                </a:cxn>
                <a:cxn ang="0">
                  <a:pos x="189" y="187"/>
                </a:cxn>
                <a:cxn ang="0">
                  <a:pos x="214" y="191"/>
                </a:cxn>
                <a:cxn ang="0">
                  <a:pos x="250" y="199"/>
                </a:cxn>
                <a:cxn ang="0">
                  <a:pos x="282" y="211"/>
                </a:cxn>
                <a:cxn ang="0">
                  <a:pos x="310" y="225"/>
                </a:cxn>
                <a:cxn ang="0">
                  <a:pos x="303" y="247"/>
                </a:cxn>
                <a:cxn ang="0">
                  <a:pos x="314" y="267"/>
                </a:cxn>
                <a:cxn ang="0">
                  <a:pos x="349" y="275"/>
                </a:cxn>
                <a:cxn ang="0">
                  <a:pos x="383" y="264"/>
                </a:cxn>
                <a:cxn ang="0">
                  <a:pos x="394" y="247"/>
                </a:cxn>
                <a:cxn ang="0">
                  <a:pos x="415" y="239"/>
                </a:cxn>
                <a:cxn ang="0">
                  <a:pos x="442" y="235"/>
                </a:cxn>
                <a:cxn ang="0">
                  <a:pos x="467" y="228"/>
                </a:cxn>
                <a:cxn ang="0">
                  <a:pos x="483" y="211"/>
                </a:cxn>
                <a:cxn ang="0">
                  <a:pos x="503" y="192"/>
                </a:cxn>
                <a:cxn ang="0">
                  <a:pos x="529" y="189"/>
                </a:cxn>
                <a:cxn ang="0">
                  <a:pos x="560" y="202"/>
                </a:cxn>
                <a:cxn ang="0">
                  <a:pos x="532" y="123"/>
                </a:cxn>
                <a:cxn ang="0">
                  <a:pos x="538" y="111"/>
                </a:cxn>
                <a:cxn ang="0">
                  <a:pos x="529" y="106"/>
                </a:cxn>
                <a:cxn ang="0">
                  <a:pos x="515" y="107"/>
                </a:cxn>
                <a:cxn ang="0">
                  <a:pos x="505" y="111"/>
                </a:cxn>
                <a:cxn ang="0">
                  <a:pos x="455" y="130"/>
                </a:cxn>
              </a:cxnLst>
              <a:rect l="0" t="0" r="r" b="b"/>
              <a:pathLst>
                <a:path w="591" h="275">
                  <a:moveTo>
                    <a:pt x="424" y="112"/>
                  </a:moveTo>
                  <a:lnTo>
                    <a:pt x="395" y="118"/>
                  </a:lnTo>
                  <a:lnTo>
                    <a:pt x="382" y="116"/>
                  </a:lnTo>
                  <a:lnTo>
                    <a:pt x="369" y="109"/>
                  </a:lnTo>
                  <a:lnTo>
                    <a:pt x="355" y="96"/>
                  </a:lnTo>
                  <a:lnTo>
                    <a:pt x="324" y="92"/>
                  </a:lnTo>
                  <a:lnTo>
                    <a:pt x="323" y="89"/>
                  </a:lnTo>
                  <a:lnTo>
                    <a:pt x="323" y="84"/>
                  </a:lnTo>
                  <a:lnTo>
                    <a:pt x="321" y="78"/>
                  </a:lnTo>
                  <a:lnTo>
                    <a:pt x="315" y="71"/>
                  </a:lnTo>
                  <a:lnTo>
                    <a:pt x="305" y="64"/>
                  </a:lnTo>
                  <a:lnTo>
                    <a:pt x="296" y="61"/>
                  </a:lnTo>
                  <a:lnTo>
                    <a:pt x="290" y="60"/>
                  </a:lnTo>
                  <a:lnTo>
                    <a:pt x="285" y="60"/>
                  </a:lnTo>
                  <a:lnTo>
                    <a:pt x="280" y="60"/>
                  </a:lnTo>
                  <a:lnTo>
                    <a:pt x="272" y="60"/>
                  </a:lnTo>
                  <a:lnTo>
                    <a:pt x="271" y="62"/>
                  </a:lnTo>
                  <a:lnTo>
                    <a:pt x="269" y="65"/>
                  </a:lnTo>
                  <a:lnTo>
                    <a:pt x="267" y="68"/>
                  </a:lnTo>
                  <a:lnTo>
                    <a:pt x="264" y="71"/>
                  </a:lnTo>
                  <a:lnTo>
                    <a:pt x="260" y="74"/>
                  </a:lnTo>
                  <a:lnTo>
                    <a:pt x="259" y="78"/>
                  </a:lnTo>
                  <a:lnTo>
                    <a:pt x="257" y="79"/>
                  </a:lnTo>
                  <a:lnTo>
                    <a:pt x="253" y="77"/>
                  </a:lnTo>
                  <a:lnTo>
                    <a:pt x="251" y="71"/>
                  </a:lnTo>
                  <a:lnTo>
                    <a:pt x="251" y="65"/>
                  </a:lnTo>
                  <a:lnTo>
                    <a:pt x="251" y="60"/>
                  </a:lnTo>
                  <a:lnTo>
                    <a:pt x="250" y="56"/>
                  </a:lnTo>
                  <a:lnTo>
                    <a:pt x="237" y="39"/>
                  </a:lnTo>
                  <a:lnTo>
                    <a:pt x="221" y="43"/>
                  </a:lnTo>
                  <a:lnTo>
                    <a:pt x="207" y="43"/>
                  </a:lnTo>
                  <a:lnTo>
                    <a:pt x="194" y="41"/>
                  </a:lnTo>
                  <a:lnTo>
                    <a:pt x="178" y="34"/>
                  </a:lnTo>
                  <a:lnTo>
                    <a:pt x="168" y="28"/>
                  </a:lnTo>
                  <a:lnTo>
                    <a:pt x="162" y="18"/>
                  </a:lnTo>
                  <a:lnTo>
                    <a:pt x="157" y="7"/>
                  </a:lnTo>
                  <a:lnTo>
                    <a:pt x="154" y="1"/>
                  </a:lnTo>
                  <a:lnTo>
                    <a:pt x="153" y="0"/>
                  </a:lnTo>
                  <a:lnTo>
                    <a:pt x="151" y="15"/>
                  </a:lnTo>
                  <a:lnTo>
                    <a:pt x="123" y="5"/>
                  </a:lnTo>
                  <a:lnTo>
                    <a:pt x="117" y="14"/>
                  </a:lnTo>
                  <a:lnTo>
                    <a:pt x="109" y="25"/>
                  </a:lnTo>
                  <a:lnTo>
                    <a:pt x="100" y="38"/>
                  </a:lnTo>
                  <a:lnTo>
                    <a:pt x="89" y="50"/>
                  </a:lnTo>
                  <a:lnTo>
                    <a:pt x="72" y="60"/>
                  </a:lnTo>
                  <a:lnTo>
                    <a:pt x="50" y="69"/>
                  </a:lnTo>
                  <a:lnTo>
                    <a:pt x="31" y="75"/>
                  </a:lnTo>
                  <a:lnTo>
                    <a:pt x="14" y="80"/>
                  </a:lnTo>
                  <a:lnTo>
                    <a:pt x="0" y="87"/>
                  </a:lnTo>
                  <a:lnTo>
                    <a:pt x="37" y="106"/>
                  </a:lnTo>
                  <a:lnTo>
                    <a:pt x="48" y="121"/>
                  </a:lnTo>
                  <a:lnTo>
                    <a:pt x="59" y="141"/>
                  </a:lnTo>
                  <a:lnTo>
                    <a:pt x="73" y="161"/>
                  </a:lnTo>
                  <a:lnTo>
                    <a:pt x="89" y="179"/>
                  </a:lnTo>
                  <a:lnTo>
                    <a:pt x="105" y="193"/>
                  </a:lnTo>
                  <a:lnTo>
                    <a:pt x="122" y="201"/>
                  </a:lnTo>
                  <a:lnTo>
                    <a:pt x="134" y="217"/>
                  </a:lnTo>
                  <a:lnTo>
                    <a:pt x="146" y="219"/>
                  </a:lnTo>
                  <a:lnTo>
                    <a:pt x="155" y="215"/>
                  </a:lnTo>
                  <a:lnTo>
                    <a:pt x="162" y="210"/>
                  </a:lnTo>
                  <a:lnTo>
                    <a:pt x="168" y="203"/>
                  </a:lnTo>
                  <a:lnTo>
                    <a:pt x="173" y="196"/>
                  </a:lnTo>
                  <a:lnTo>
                    <a:pt x="180" y="191"/>
                  </a:lnTo>
                  <a:lnTo>
                    <a:pt x="189" y="187"/>
                  </a:lnTo>
                  <a:lnTo>
                    <a:pt x="199" y="187"/>
                  </a:lnTo>
                  <a:lnTo>
                    <a:pt x="214" y="191"/>
                  </a:lnTo>
                  <a:lnTo>
                    <a:pt x="233" y="196"/>
                  </a:lnTo>
                  <a:lnTo>
                    <a:pt x="250" y="199"/>
                  </a:lnTo>
                  <a:lnTo>
                    <a:pt x="267" y="203"/>
                  </a:lnTo>
                  <a:lnTo>
                    <a:pt x="282" y="211"/>
                  </a:lnTo>
                  <a:lnTo>
                    <a:pt x="299" y="225"/>
                  </a:lnTo>
                  <a:lnTo>
                    <a:pt x="310" y="225"/>
                  </a:lnTo>
                  <a:lnTo>
                    <a:pt x="308" y="235"/>
                  </a:lnTo>
                  <a:lnTo>
                    <a:pt x="303" y="247"/>
                  </a:lnTo>
                  <a:lnTo>
                    <a:pt x="300" y="256"/>
                  </a:lnTo>
                  <a:lnTo>
                    <a:pt x="314" y="267"/>
                  </a:lnTo>
                  <a:lnTo>
                    <a:pt x="331" y="274"/>
                  </a:lnTo>
                  <a:lnTo>
                    <a:pt x="349" y="275"/>
                  </a:lnTo>
                  <a:lnTo>
                    <a:pt x="367" y="271"/>
                  </a:lnTo>
                  <a:lnTo>
                    <a:pt x="383" y="264"/>
                  </a:lnTo>
                  <a:lnTo>
                    <a:pt x="387" y="253"/>
                  </a:lnTo>
                  <a:lnTo>
                    <a:pt x="394" y="247"/>
                  </a:lnTo>
                  <a:lnTo>
                    <a:pt x="404" y="243"/>
                  </a:lnTo>
                  <a:lnTo>
                    <a:pt x="415" y="239"/>
                  </a:lnTo>
                  <a:lnTo>
                    <a:pt x="429" y="238"/>
                  </a:lnTo>
                  <a:lnTo>
                    <a:pt x="442" y="235"/>
                  </a:lnTo>
                  <a:lnTo>
                    <a:pt x="455" y="232"/>
                  </a:lnTo>
                  <a:lnTo>
                    <a:pt x="467" y="228"/>
                  </a:lnTo>
                  <a:lnTo>
                    <a:pt x="477" y="220"/>
                  </a:lnTo>
                  <a:lnTo>
                    <a:pt x="483" y="211"/>
                  </a:lnTo>
                  <a:lnTo>
                    <a:pt x="486" y="197"/>
                  </a:lnTo>
                  <a:lnTo>
                    <a:pt x="503" y="192"/>
                  </a:lnTo>
                  <a:lnTo>
                    <a:pt x="517" y="189"/>
                  </a:lnTo>
                  <a:lnTo>
                    <a:pt x="529" y="189"/>
                  </a:lnTo>
                  <a:lnTo>
                    <a:pt x="544" y="193"/>
                  </a:lnTo>
                  <a:lnTo>
                    <a:pt x="560" y="202"/>
                  </a:lnTo>
                  <a:lnTo>
                    <a:pt x="591" y="125"/>
                  </a:lnTo>
                  <a:lnTo>
                    <a:pt x="532" y="123"/>
                  </a:lnTo>
                  <a:lnTo>
                    <a:pt x="537" y="116"/>
                  </a:lnTo>
                  <a:lnTo>
                    <a:pt x="538" y="111"/>
                  </a:lnTo>
                  <a:lnTo>
                    <a:pt x="535" y="107"/>
                  </a:lnTo>
                  <a:lnTo>
                    <a:pt x="529" y="106"/>
                  </a:lnTo>
                  <a:lnTo>
                    <a:pt x="522" y="106"/>
                  </a:lnTo>
                  <a:lnTo>
                    <a:pt x="515" y="107"/>
                  </a:lnTo>
                  <a:lnTo>
                    <a:pt x="509" y="109"/>
                  </a:lnTo>
                  <a:lnTo>
                    <a:pt x="505" y="111"/>
                  </a:lnTo>
                  <a:lnTo>
                    <a:pt x="473" y="114"/>
                  </a:lnTo>
                  <a:lnTo>
                    <a:pt x="455" y="130"/>
                  </a:lnTo>
                  <a:lnTo>
                    <a:pt x="424" y="112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26" name="Freeform 18"/>
            <p:cNvSpPr>
              <a:spLocks/>
            </p:cNvSpPr>
            <p:nvPr/>
          </p:nvSpPr>
          <p:spPr bwMode="gray">
            <a:xfrm>
              <a:off x="3013" y="2859"/>
              <a:ext cx="354" cy="219"/>
            </a:xfrm>
            <a:custGeom>
              <a:avLst/>
              <a:gdLst/>
              <a:ahLst/>
              <a:cxnLst>
                <a:cxn ang="0">
                  <a:pos x="354" y="101"/>
                </a:cxn>
                <a:cxn ang="0">
                  <a:pos x="323" y="89"/>
                </a:cxn>
                <a:cxn ang="0">
                  <a:pos x="315" y="75"/>
                </a:cxn>
                <a:cxn ang="0">
                  <a:pos x="308" y="66"/>
                </a:cxn>
                <a:cxn ang="0">
                  <a:pos x="299" y="61"/>
                </a:cxn>
                <a:cxn ang="0">
                  <a:pos x="289" y="60"/>
                </a:cxn>
                <a:cxn ang="0">
                  <a:pos x="280" y="60"/>
                </a:cxn>
                <a:cxn ang="0">
                  <a:pos x="272" y="60"/>
                </a:cxn>
                <a:cxn ang="0">
                  <a:pos x="271" y="62"/>
                </a:cxn>
                <a:cxn ang="0">
                  <a:pos x="269" y="65"/>
                </a:cxn>
                <a:cxn ang="0">
                  <a:pos x="267" y="68"/>
                </a:cxn>
                <a:cxn ang="0">
                  <a:pos x="264" y="71"/>
                </a:cxn>
                <a:cxn ang="0">
                  <a:pos x="260" y="74"/>
                </a:cxn>
                <a:cxn ang="0">
                  <a:pos x="259" y="78"/>
                </a:cxn>
                <a:cxn ang="0">
                  <a:pos x="257" y="79"/>
                </a:cxn>
                <a:cxn ang="0">
                  <a:pos x="253" y="77"/>
                </a:cxn>
                <a:cxn ang="0">
                  <a:pos x="250" y="71"/>
                </a:cxn>
                <a:cxn ang="0">
                  <a:pos x="250" y="65"/>
                </a:cxn>
                <a:cxn ang="0">
                  <a:pos x="250" y="60"/>
                </a:cxn>
                <a:cxn ang="0">
                  <a:pos x="250" y="56"/>
                </a:cxn>
                <a:cxn ang="0">
                  <a:pos x="237" y="39"/>
                </a:cxn>
                <a:cxn ang="0">
                  <a:pos x="221" y="43"/>
                </a:cxn>
                <a:cxn ang="0">
                  <a:pos x="207" y="43"/>
                </a:cxn>
                <a:cxn ang="0">
                  <a:pos x="194" y="41"/>
                </a:cxn>
                <a:cxn ang="0">
                  <a:pos x="178" y="34"/>
                </a:cxn>
                <a:cxn ang="0">
                  <a:pos x="168" y="28"/>
                </a:cxn>
                <a:cxn ang="0">
                  <a:pos x="162" y="18"/>
                </a:cxn>
                <a:cxn ang="0">
                  <a:pos x="157" y="7"/>
                </a:cxn>
                <a:cxn ang="0">
                  <a:pos x="154" y="1"/>
                </a:cxn>
                <a:cxn ang="0">
                  <a:pos x="153" y="0"/>
                </a:cxn>
                <a:cxn ang="0">
                  <a:pos x="151" y="15"/>
                </a:cxn>
                <a:cxn ang="0">
                  <a:pos x="123" y="5"/>
                </a:cxn>
                <a:cxn ang="0">
                  <a:pos x="117" y="14"/>
                </a:cxn>
                <a:cxn ang="0">
                  <a:pos x="109" y="25"/>
                </a:cxn>
                <a:cxn ang="0">
                  <a:pos x="100" y="38"/>
                </a:cxn>
                <a:cxn ang="0">
                  <a:pos x="89" y="50"/>
                </a:cxn>
                <a:cxn ang="0">
                  <a:pos x="72" y="60"/>
                </a:cxn>
                <a:cxn ang="0">
                  <a:pos x="50" y="69"/>
                </a:cxn>
                <a:cxn ang="0">
                  <a:pos x="31" y="75"/>
                </a:cxn>
                <a:cxn ang="0">
                  <a:pos x="14" y="80"/>
                </a:cxn>
                <a:cxn ang="0">
                  <a:pos x="0" y="87"/>
                </a:cxn>
                <a:cxn ang="0">
                  <a:pos x="37" y="106"/>
                </a:cxn>
                <a:cxn ang="0">
                  <a:pos x="48" y="121"/>
                </a:cxn>
                <a:cxn ang="0">
                  <a:pos x="59" y="141"/>
                </a:cxn>
                <a:cxn ang="0">
                  <a:pos x="73" y="161"/>
                </a:cxn>
                <a:cxn ang="0">
                  <a:pos x="89" y="179"/>
                </a:cxn>
                <a:cxn ang="0">
                  <a:pos x="105" y="193"/>
                </a:cxn>
                <a:cxn ang="0">
                  <a:pos x="122" y="201"/>
                </a:cxn>
                <a:cxn ang="0">
                  <a:pos x="134" y="217"/>
                </a:cxn>
                <a:cxn ang="0">
                  <a:pos x="146" y="219"/>
                </a:cxn>
                <a:cxn ang="0">
                  <a:pos x="164" y="215"/>
                </a:cxn>
                <a:cxn ang="0">
                  <a:pos x="185" y="210"/>
                </a:cxn>
                <a:cxn ang="0">
                  <a:pos x="205" y="206"/>
                </a:cxn>
                <a:cxn ang="0">
                  <a:pos x="222" y="201"/>
                </a:cxn>
                <a:cxn ang="0">
                  <a:pos x="232" y="196"/>
                </a:cxn>
                <a:cxn ang="0">
                  <a:pos x="354" y="101"/>
                </a:cxn>
              </a:cxnLst>
              <a:rect l="0" t="0" r="r" b="b"/>
              <a:pathLst>
                <a:path w="354" h="219">
                  <a:moveTo>
                    <a:pt x="354" y="101"/>
                  </a:moveTo>
                  <a:lnTo>
                    <a:pt x="323" y="89"/>
                  </a:lnTo>
                  <a:lnTo>
                    <a:pt x="315" y="75"/>
                  </a:lnTo>
                  <a:lnTo>
                    <a:pt x="308" y="66"/>
                  </a:lnTo>
                  <a:lnTo>
                    <a:pt x="299" y="61"/>
                  </a:lnTo>
                  <a:lnTo>
                    <a:pt x="289" y="60"/>
                  </a:lnTo>
                  <a:lnTo>
                    <a:pt x="280" y="60"/>
                  </a:lnTo>
                  <a:lnTo>
                    <a:pt x="272" y="60"/>
                  </a:lnTo>
                  <a:lnTo>
                    <a:pt x="271" y="62"/>
                  </a:lnTo>
                  <a:lnTo>
                    <a:pt x="269" y="65"/>
                  </a:lnTo>
                  <a:lnTo>
                    <a:pt x="267" y="68"/>
                  </a:lnTo>
                  <a:lnTo>
                    <a:pt x="264" y="71"/>
                  </a:lnTo>
                  <a:lnTo>
                    <a:pt x="260" y="74"/>
                  </a:lnTo>
                  <a:lnTo>
                    <a:pt x="259" y="78"/>
                  </a:lnTo>
                  <a:lnTo>
                    <a:pt x="257" y="79"/>
                  </a:lnTo>
                  <a:lnTo>
                    <a:pt x="253" y="77"/>
                  </a:lnTo>
                  <a:lnTo>
                    <a:pt x="250" y="71"/>
                  </a:lnTo>
                  <a:lnTo>
                    <a:pt x="250" y="65"/>
                  </a:lnTo>
                  <a:lnTo>
                    <a:pt x="250" y="60"/>
                  </a:lnTo>
                  <a:lnTo>
                    <a:pt x="250" y="56"/>
                  </a:lnTo>
                  <a:lnTo>
                    <a:pt x="237" y="39"/>
                  </a:lnTo>
                  <a:lnTo>
                    <a:pt x="221" y="43"/>
                  </a:lnTo>
                  <a:lnTo>
                    <a:pt x="207" y="43"/>
                  </a:lnTo>
                  <a:lnTo>
                    <a:pt x="194" y="41"/>
                  </a:lnTo>
                  <a:lnTo>
                    <a:pt x="178" y="34"/>
                  </a:lnTo>
                  <a:lnTo>
                    <a:pt x="168" y="28"/>
                  </a:lnTo>
                  <a:lnTo>
                    <a:pt x="162" y="18"/>
                  </a:lnTo>
                  <a:lnTo>
                    <a:pt x="157" y="7"/>
                  </a:lnTo>
                  <a:lnTo>
                    <a:pt x="154" y="1"/>
                  </a:lnTo>
                  <a:lnTo>
                    <a:pt x="153" y="0"/>
                  </a:lnTo>
                  <a:lnTo>
                    <a:pt x="151" y="15"/>
                  </a:lnTo>
                  <a:lnTo>
                    <a:pt x="123" y="5"/>
                  </a:lnTo>
                  <a:lnTo>
                    <a:pt x="117" y="14"/>
                  </a:lnTo>
                  <a:lnTo>
                    <a:pt x="109" y="25"/>
                  </a:lnTo>
                  <a:lnTo>
                    <a:pt x="100" y="38"/>
                  </a:lnTo>
                  <a:lnTo>
                    <a:pt x="89" y="50"/>
                  </a:lnTo>
                  <a:lnTo>
                    <a:pt x="72" y="60"/>
                  </a:lnTo>
                  <a:lnTo>
                    <a:pt x="50" y="69"/>
                  </a:lnTo>
                  <a:lnTo>
                    <a:pt x="31" y="75"/>
                  </a:lnTo>
                  <a:lnTo>
                    <a:pt x="14" y="80"/>
                  </a:lnTo>
                  <a:lnTo>
                    <a:pt x="0" y="87"/>
                  </a:lnTo>
                  <a:lnTo>
                    <a:pt x="37" y="106"/>
                  </a:lnTo>
                  <a:lnTo>
                    <a:pt x="48" y="121"/>
                  </a:lnTo>
                  <a:lnTo>
                    <a:pt x="59" y="141"/>
                  </a:lnTo>
                  <a:lnTo>
                    <a:pt x="73" y="161"/>
                  </a:lnTo>
                  <a:lnTo>
                    <a:pt x="89" y="179"/>
                  </a:lnTo>
                  <a:lnTo>
                    <a:pt x="105" y="193"/>
                  </a:lnTo>
                  <a:lnTo>
                    <a:pt x="122" y="201"/>
                  </a:lnTo>
                  <a:lnTo>
                    <a:pt x="134" y="217"/>
                  </a:lnTo>
                  <a:lnTo>
                    <a:pt x="146" y="219"/>
                  </a:lnTo>
                  <a:lnTo>
                    <a:pt x="164" y="215"/>
                  </a:lnTo>
                  <a:lnTo>
                    <a:pt x="185" y="210"/>
                  </a:lnTo>
                  <a:lnTo>
                    <a:pt x="205" y="206"/>
                  </a:lnTo>
                  <a:lnTo>
                    <a:pt x="222" y="201"/>
                  </a:lnTo>
                  <a:lnTo>
                    <a:pt x="232" y="196"/>
                  </a:lnTo>
                  <a:lnTo>
                    <a:pt x="354" y="101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27" name="Freeform 19"/>
            <p:cNvSpPr>
              <a:spLocks/>
            </p:cNvSpPr>
            <p:nvPr/>
          </p:nvSpPr>
          <p:spPr bwMode="gray">
            <a:xfrm>
              <a:off x="2871" y="3046"/>
              <a:ext cx="454" cy="221"/>
            </a:xfrm>
            <a:custGeom>
              <a:avLst/>
              <a:gdLst/>
              <a:ahLst/>
              <a:cxnLst>
                <a:cxn ang="0">
                  <a:pos x="396" y="101"/>
                </a:cxn>
                <a:cxn ang="0">
                  <a:pos x="411" y="93"/>
                </a:cxn>
                <a:cxn ang="0">
                  <a:pos x="434" y="91"/>
                </a:cxn>
                <a:cxn ang="0">
                  <a:pos x="441" y="69"/>
                </a:cxn>
                <a:cxn ang="0">
                  <a:pos x="451" y="46"/>
                </a:cxn>
                <a:cxn ang="0">
                  <a:pos x="448" y="38"/>
                </a:cxn>
                <a:cxn ang="0">
                  <a:pos x="441" y="38"/>
                </a:cxn>
                <a:cxn ang="0">
                  <a:pos x="422" y="23"/>
                </a:cxn>
                <a:cxn ang="0">
                  <a:pos x="392" y="12"/>
                </a:cxn>
                <a:cxn ang="0">
                  <a:pos x="360" y="4"/>
                </a:cxn>
                <a:cxn ang="0">
                  <a:pos x="334" y="0"/>
                </a:cxn>
                <a:cxn ang="0">
                  <a:pos x="320" y="4"/>
                </a:cxn>
                <a:cxn ang="0">
                  <a:pos x="304" y="23"/>
                </a:cxn>
                <a:cxn ang="0">
                  <a:pos x="276" y="32"/>
                </a:cxn>
                <a:cxn ang="0">
                  <a:pos x="254" y="38"/>
                </a:cxn>
                <a:cxn ang="0">
                  <a:pos x="224" y="55"/>
                </a:cxn>
                <a:cxn ang="0">
                  <a:pos x="196" y="77"/>
                </a:cxn>
                <a:cxn ang="0">
                  <a:pos x="187" y="89"/>
                </a:cxn>
                <a:cxn ang="0">
                  <a:pos x="192" y="92"/>
                </a:cxn>
                <a:cxn ang="0">
                  <a:pos x="195" y="94"/>
                </a:cxn>
                <a:cxn ang="0">
                  <a:pos x="199" y="97"/>
                </a:cxn>
                <a:cxn ang="0">
                  <a:pos x="202" y="105"/>
                </a:cxn>
                <a:cxn ang="0">
                  <a:pos x="131" y="112"/>
                </a:cxn>
                <a:cxn ang="0">
                  <a:pos x="79" y="130"/>
                </a:cxn>
                <a:cxn ang="0">
                  <a:pos x="27" y="116"/>
                </a:cxn>
                <a:cxn ang="0">
                  <a:pos x="18" y="141"/>
                </a:cxn>
                <a:cxn ang="0">
                  <a:pos x="50" y="178"/>
                </a:cxn>
                <a:cxn ang="0">
                  <a:pos x="90" y="194"/>
                </a:cxn>
                <a:cxn ang="0">
                  <a:pos x="240" y="221"/>
                </a:cxn>
                <a:cxn ang="0">
                  <a:pos x="319" y="210"/>
                </a:cxn>
                <a:cxn ang="0">
                  <a:pos x="336" y="197"/>
                </a:cxn>
                <a:cxn ang="0">
                  <a:pos x="361" y="192"/>
                </a:cxn>
                <a:cxn ang="0">
                  <a:pos x="395" y="180"/>
                </a:cxn>
                <a:cxn ang="0">
                  <a:pos x="413" y="157"/>
                </a:cxn>
                <a:cxn ang="0">
                  <a:pos x="418" y="123"/>
                </a:cxn>
              </a:cxnLst>
              <a:rect l="0" t="0" r="r" b="b"/>
              <a:pathLst>
                <a:path w="454" h="221">
                  <a:moveTo>
                    <a:pt x="418" y="123"/>
                  </a:moveTo>
                  <a:lnTo>
                    <a:pt x="396" y="101"/>
                  </a:lnTo>
                  <a:lnTo>
                    <a:pt x="404" y="97"/>
                  </a:lnTo>
                  <a:lnTo>
                    <a:pt x="411" y="93"/>
                  </a:lnTo>
                  <a:lnTo>
                    <a:pt x="422" y="91"/>
                  </a:lnTo>
                  <a:lnTo>
                    <a:pt x="434" y="91"/>
                  </a:lnTo>
                  <a:lnTo>
                    <a:pt x="436" y="80"/>
                  </a:lnTo>
                  <a:lnTo>
                    <a:pt x="441" y="69"/>
                  </a:lnTo>
                  <a:lnTo>
                    <a:pt x="446" y="57"/>
                  </a:lnTo>
                  <a:lnTo>
                    <a:pt x="451" y="46"/>
                  </a:lnTo>
                  <a:lnTo>
                    <a:pt x="454" y="38"/>
                  </a:lnTo>
                  <a:lnTo>
                    <a:pt x="448" y="38"/>
                  </a:lnTo>
                  <a:lnTo>
                    <a:pt x="445" y="38"/>
                  </a:lnTo>
                  <a:lnTo>
                    <a:pt x="441" y="38"/>
                  </a:lnTo>
                  <a:lnTo>
                    <a:pt x="432" y="29"/>
                  </a:lnTo>
                  <a:lnTo>
                    <a:pt x="422" y="23"/>
                  </a:lnTo>
                  <a:lnTo>
                    <a:pt x="413" y="18"/>
                  </a:lnTo>
                  <a:lnTo>
                    <a:pt x="392" y="12"/>
                  </a:lnTo>
                  <a:lnTo>
                    <a:pt x="375" y="9"/>
                  </a:lnTo>
                  <a:lnTo>
                    <a:pt x="360" y="4"/>
                  </a:lnTo>
                  <a:lnTo>
                    <a:pt x="342" y="0"/>
                  </a:lnTo>
                  <a:lnTo>
                    <a:pt x="334" y="0"/>
                  </a:lnTo>
                  <a:lnTo>
                    <a:pt x="327" y="1"/>
                  </a:lnTo>
                  <a:lnTo>
                    <a:pt x="320" y="4"/>
                  </a:lnTo>
                  <a:lnTo>
                    <a:pt x="314" y="11"/>
                  </a:lnTo>
                  <a:lnTo>
                    <a:pt x="304" y="23"/>
                  </a:lnTo>
                  <a:lnTo>
                    <a:pt x="291" y="29"/>
                  </a:lnTo>
                  <a:lnTo>
                    <a:pt x="276" y="32"/>
                  </a:lnTo>
                  <a:lnTo>
                    <a:pt x="267" y="33"/>
                  </a:lnTo>
                  <a:lnTo>
                    <a:pt x="254" y="38"/>
                  </a:lnTo>
                  <a:lnTo>
                    <a:pt x="240" y="46"/>
                  </a:lnTo>
                  <a:lnTo>
                    <a:pt x="224" y="55"/>
                  </a:lnTo>
                  <a:lnTo>
                    <a:pt x="209" y="65"/>
                  </a:lnTo>
                  <a:lnTo>
                    <a:pt x="196" y="77"/>
                  </a:lnTo>
                  <a:lnTo>
                    <a:pt x="185" y="87"/>
                  </a:lnTo>
                  <a:lnTo>
                    <a:pt x="187" y="89"/>
                  </a:lnTo>
                  <a:lnTo>
                    <a:pt x="190" y="91"/>
                  </a:lnTo>
                  <a:lnTo>
                    <a:pt x="192" y="92"/>
                  </a:lnTo>
                  <a:lnTo>
                    <a:pt x="194" y="93"/>
                  </a:lnTo>
                  <a:lnTo>
                    <a:pt x="195" y="94"/>
                  </a:lnTo>
                  <a:lnTo>
                    <a:pt x="196" y="96"/>
                  </a:lnTo>
                  <a:lnTo>
                    <a:pt x="199" y="97"/>
                  </a:lnTo>
                  <a:lnTo>
                    <a:pt x="200" y="101"/>
                  </a:lnTo>
                  <a:lnTo>
                    <a:pt x="202" y="105"/>
                  </a:lnTo>
                  <a:lnTo>
                    <a:pt x="159" y="111"/>
                  </a:lnTo>
                  <a:lnTo>
                    <a:pt x="131" y="112"/>
                  </a:lnTo>
                  <a:lnTo>
                    <a:pt x="104" y="119"/>
                  </a:lnTo>
                  <a:lnTo>
                    <a:pt x="79" y="130"/>
                  </a:lnTo>
                  <a:lnTo>
                    <a:pt x="62" y="144"/>
                  </a:lnTo>
                  <a:lnTo>
                    <a:pt x="27" y="116"/>
                  </a:lnTo>
                  <a:lnTo>
                    <a:pt x="0" y="120"/>
                  </a:lnTo>
                  <a:lnTo>
                    <a:pt x="18" y="141"/>
                  </a:lnTo>
                  <a:lnTo>
                    <a:pt x="10" y="161"/>
                  </a:lnTo>
                  <a:lnTo>
                    <a:pt x="50" y="178"/>
                  </a:lnTo>
                  <a:lnTo>
                    <a:pt x="59" y="189"/>
                  </a:lnTo>
                  <a:lnTo>
                    <a:pt x="90" y="194"/>
                  </a:lnTo>
                  <a:lnTo>
                    <a:pt x="145" y="162"/>
                  </a:lnTo>
                  <a:lnTo>
                    <a:pt x="240" y="221"/>
                  </a:lnTo>
                  <a:lnTo>
                    <a:pt x="309" y="219"/>
                  </a:lnTo>
                  <a:lnTo>
                    <a:pt x="319" y="210"/>
                  </a:lnTo>
                  <a:lnTo>
                    <a:pt x="327" y="202"/>
                  </a:lnTo>
                  <a:lnTo>
                    <a:pt x="336" y="197"/>
                  </a:lnTo>
                  <a:lnTo>
                    <a:pt x="347" y="194"/>
                  </a:lnTo>
                  <a:lnTo>
                    <a:pt x="361" y="192"/>
                  </a:lnTo>
                  <a:lnTo>
                    <a:pt x="374" y="188"/>
                  </a:lnTo>
                  <a:lnTo>
                    <a:pt x="395" y="180"/>
                  </a:lnTo>
                  <a:lnTo>
                    <a:pt x="405" y="171"/>
                  </a:lnTo>
                  <a:lnTo>
                    <a:pt x="413" y="157"/>
                  </a:lnTo>
                  <a:lnTo>
                    <a:pt x="418" y="141"/>
                  </a:lnTo>
                  <a:lnTo>
                    <a:pt x="418" y="123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28" name="Freeform 20"/>
            <p:cNvSpPr>
              <a:spLocks/>
            </p:cNvSpPr>
            <p:nvPr/>
          </p:nvSpPr>
          <p:spPr bwMode="gray">
            <a:xfrm>
              <a:off x="2661" y="3143"/>
              <a:ext cx="270" cy="159"/>
            </a:xfrm>
            <a:custGeom>
              <a:avLst/>
              <a:gdLst/>
              <a:ahLst/>
              <a:cxnLst>
                <a:cxn ang="0">
                  <a:pos x="228" y="46"/>
                </a:cxn>
                <a:cxn ang="0">
                  <a:pos x="213" y="26"/>
                </a:cxn>
                <a:cxn ang="0">
                  <a:pos x="187" y="9"/>
                </a:cxn>
                <a:cxn ang="0">
                  <a:pos x="161" y="1"/>
                </a:cxn>
                <a:cxn ang="0">
                  <a:pos x="151" y="5"/>
                </a:cxn>
                <a:cxn ang="0">
                  <a:pos x="154" y="10"/>
                </a:cxn>
                <a:cxn ang="0">
                  <a:pos x="155" y="17"/>
                </a:cxn>
                <a:cxn ang="0">
                  <a:pos x="156" y="23"/>
                </a:cxn>
                <a:cxn ang="0">
                  <a:pos x="115" y="0"/>
                </a:cxn>
                <a:cxn ang="0">
                  <a:pos x="78" y="4"/>
                </a:cxn>
                <a:cxn ang="0">
                  <a:pos x="77" y="8"/>
                </a:cxn>
                <a:cxn ang="0">
                  <a:pos x="78" y="14"/>
                </a:cxn>
                <a:cxn ang="0">
                  <a:pos x="79" y="19"/>
                </a:cxn>
                <a:cxn ang="0">
                  <a:pos x="79" y="23"/>
                </a:cxn>
                <a:cxn ang="0">
                  <a:pos x="73" y="26"/>
                </a:cxn>
                <a:cxn ang="0">
                  <a:pos x="45" y="32"/>
                </a:cxn>
                <a:cxn ang="0">
                  <a:pos x="17" y="41"/>
                </a:cxn>
                <a:cxn ang="0">
                  <a:pos x="5" y="50"/>
                </a:cxn>
                <a:cxn ang="0">
                  <a:pos x="0" y="55"/>
                </a:cxn>
                <a:cxn ang="0">
                  <a:pos x="0" y="58"/>
                </a:cxn>
                <a:cxn ang="0">
                  <a:pos x="4" y="62"/>
                </a:cxn>
                <a:cxn ang="0">
                  <a:pos x="17" y="62"/>
                </a:cxn>
                <a:cxn ang="0">
                  <a:pos x="32" y="58"/>
                </a:cxn>
                <a:cxn ang="0">
                  <a:pos x="37" y="58"/>
                </a:cxn>
                <a:cxn ang="0">
                  <a:pos x="14" y="95"/>
                </a:cxn>
                <a:cxn ang="0">
                  <a:pos x="15" y="115"/>
                </a:cxn>
                <a:cxn ang="0">
                  <a:pos x="24" y="140"/>
                </a:cxn>
                <a:cxn ang="0">
                  <a:pos x="46" y="159"/>
                </a:cxn>
                <a:cxn ang="0">
                  <a:pos x="134" y="120"/>
                </a:cxn>
                <a:cxn ang="0">
                  <a:pos x="181" y="154"/>
                </a:cxn>
                <a:cxn ang="0">
                  <a:pos x="207" y="110"/>
                </a:cxn>
                <a:cxn ang="0">
                  <a:pos x="220" y="119"/>
                </a:cxn>
                <a:cxn ang="0">
                  <a:pos x="232" y="124"/>
                </a:cxn>
                <a:cxn ang="0">
                  <a:pos x="247" y="120"/>
                </a:cxn>
                <a:cxn ang="0">
                  <a:pos x="250" y="105"/>
                </a:cxn>
                <a:cxn ang="0">
                  <a:pos x="264" y="96"/>
                </a:cxn>
                <a:cxn ang="0">
                  <a:pos x="259" y="82"/>
                </a:cxn>
              </a:cxnLst>
              <a:rect l="0" t="0" r="r" b="b"/>
              <a:pathLst>
                <a:path w="270" h="159">
                  <a:moveTo>
                    <a:pt x="219" y="64"/>
                  </a:moveTo>
                  <a:lnTo>
                    <a:pt x="228" y="46"/>
                  </a:lnTo>
                  <a:lnTo>
                    <a:pt x="222" y="36"/>
                  </a:lnTo>
                  <a:lnTo>
                    <a:pt x="213" y="26"/>
                  </a:lnTo>
                  <a:lnTo>
                    <a:pt x="200" y="17"/>
                  </a:lnTo>
                  <a:lnTo>
                    <a:pt x="187" y="9"/>
                  </a:lnTo>
                  <a:lnTo>
                    <a:pt x="174" y="4"/>
                  </a:lnTo>
                  <a:lnTo>
                    <a:pt x="161" y="1"/>
                  </a:lnTo>
                  <a:lnTo>
                    <a:pt x="151" y="5"/>
                  </a:lnTo>
                  <a:lnTo>
                    <a:pt x="151" y="5"/>
                  </a:lnTo>
                  <a:lnTo>
                    <a:pt x="152" y="8"/>
                  </a:lnTo>
                  <a:lnTo>
                    <a:pt x="154" y="10"/>
                  </a:lnTo>
                  <a:lnTo>
                    <a:pt x="155" y="13"/>
                  </a:lnTo>
                  <a:lnTo>
                    <a:pt x="155" y="17"/>
                  </a:lnTo>
                  <a:lnTo>
                    <a:pt x="156" y="21"/>
                  </a:lnTo>
                  <a:lnTo>
                    <a:pt x="156" y="23"/>
                  </a:lnTo>
                  <a:lnTo>
                    <a:pt x="120" y="26"/>
                  </a:lnTo>
                  <a:lnTo>
                    <a:pt x="115" y="0"/>
                  </a:lnTo>
                  <a:lnTo>
                    <a:pt x="79" y="4"/>
                  </a:lnTo>
                  <a:lnTo>
                    <a:pt x="78" y="4"/>
                  </a:lnTo>
                  <a:lnTo>
                    <a:pt x="77" y="6"/>
                  </a:lnTo>
                  <a:lnTo>
                    <a:pt x="77" y="8"/>
                  </a:lnTo>
                  <a:lnTo>
                    <a:pt x="77" y="12"/>
                  </a:lnTo>
                  <a:lnTo>
                    <a:pt x="78" y="14"/>
                  </a:lnTo>
                  <a:lnTo>
                    <a:pt x="79" y="17"/>
                  </a:lnTo>
                  <a:lnTo>
                    <a:pt x="79" y="19"/>
                  </a:lnTo>
                  <a:lnTo>
                    <a:pt x="79" y="22"/>
                  </a:lnTo>
                  <a:lnTo>
                    <a:pt x="79" y="23"/>
                  </a:lnTo>
                  <a:lnTo>
                    <a:pt x="79" y="24"/>
                  </a:lnTo>
                  <a:lnTo>
                    <a:pt x="73" y="26"/>
                  </a:lnTo>
                  <a:lnTo>
                    <a:pt x="60" y="30"/>
                  </a:lnTo>
                  <a:lnTo>
                    <a:pt x="45" y="32"/>
                  </a:lnTo>
                  <a:lnTo>
                    <a:pt x="29" y="37"/>
                  </a:lnTo>
                  <a:lnTo>
                    <a:pt x="17" y="41"/>
                  </a:lnTo>
                  <a:lnTo>
                    <a:pt x="9" y="46"/>
                  </a:lnTo>
                  <a:lnTo>
                    <a:pt x="5" y="50"/>
                  </a:lnTo>
                  <a:lnTo>
                    <a:pt x="2" y="53"/>
                  </a:lnTo>
                  <a:lnTo>
                    <a:pt x="0" y="55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1" y="59"/>
                  </a:lnTo>
                  <a:lnTo>
                    <a:pt x="4" y="62"/>
                  </a:lnTo>
                  <a:lnTo>
                    <a:pt x="9" y="63"/>
                  </a:lnTo>
                  <a:lnTo>
                    <a:pt x="17" y="62"/>
                  </a:lnTo>
                  <a:lnTo>
                    <a:pt x="24" y="59"/>
                  </a:lnTo>
                  <a:lnTo>
                    <a:pt x="32" y="58"/>
                  </a:lnTo>
                  <a:lnTo>
                    <a:pt x="37" y="56"/>
                  </a:lnTo>
                  <a:lnTo>
                    <a:pt x="37" y="58"/>
                  </a:lnTo>
                  <a:lnTo>
                    <a:pt x="14" y="87"/>
                  </a:lnTo>
                  <a:lnTo>
                    <a:pt x="14" y="95"/>
                  </a:lnTo>
                  <a:lnTo>
                    <a:pt x="14" y="104"/>
                  </a:lnTo>
                  <a:lnTo>
                    <a:pt x="15" y="115"/>
                  </a:lnTo>
                  <a:lnTo>
                    <a:pt x="19" y="128"/>
                  </a:lnTo>
                  <a:lnTo>
                    <a:pt x="24" y="140"/>
                  </a:lnTo>
                  <a:lnTo>
                    <a:pt x="33" y="150"/>
                  </a:lnTo>
                  <a:lnTo>
                    <a:pt x="46" y="159"/>
                  </a:lnTo>
                  <a:lnTo>
                    <a:pt x="137" y="146"/>
                  </a:lnTo>
                  <a:lnTo>
                    <a:pt x="134" y="120"/>
                  </a:lnTo>
                  <a:lnTo>
                    <a:pt x="151" y="109"/>
                  </a:lnTo>
                  <a:lnTo>
                    <a:pt x="181" y="154"/>
                  </a:lnTo>
                  <a:lnTo>
                    <a:pt x="197" y="109"/>
                  </a:lnTo>
                  <a:lnTo>
                    <a:pt x="207" y="110"/>
                  </a:lnTo>
                  <a:lnTo>
                    <a:pt x="215" y="114"/>
                  </a:lnTo>
                  <a:lnTo>
                    <a:pt x="220" y="119"/>
                  </a:lnTo>
                  <a:lnTo>
                    <a:pt x="225" y="127"/>
                  </a:lnTo>
                  <a:lnTo>
                    <a:pt x="232" y="124"/>
                  </a:lnTo>
                  <a:lnTo>
                    <a:pt x="241" y="122"/>
                  </a:lnTo>
                  <a:lnTo>
                    <a:pt x="247" y="120"/>
                  </a:lnTo>
                  <a:lnTo>
                    <a:pt x="247" y="112"/>
                  </a:lnTo>
                  <a:lnTo>
                    <a:pt x="250" y="105"/>
                  </a:lnTo>
                  <a:lnTo>
                    <a:pt x="256" y="100"/>
                  </a:lnTo>
                  <a:lnTo>
                    <a:pt x="264" y="96"/>
                  </a:lnTo>
                  <a:lnTo>
                    <a:pt x="270" y="92"/>
                  </a:lnTo>
                  <a:lnTo>
                    <a:pt x="259" y="82"/>
                  </a:lnTo>
                  <a:lnTo>
                    <a:pt x="219" y="64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29" name="Freeform 21"/>
            <p:cNvSpPr>
              <a:spLocks/>
            </p:cNvSpPr>
            <p:nvPr/>
          </p:nvSpPr>
          <p:spPr bwMode="gray">
            <a:xfrm>
              <a:off x="3931" y="3512"/>
              <a:ext cx="171" cy="164"/>
            </a:xfrm>
            <a:custGeom>
              <a:avLst/>
              <a:gdLst/>
              <a:ahLst/>
              <a:cxnLst>
                <a:cxn ang="0">
                  <a:pos x="128" y="35"/>
                </a:cxn>
                <a:cxn ang="0">
                  <a:pos x="116" y="24"/>
                </a:cxn>
                <a:cxn ang="0">
                  <a:pos x="105" y="13"/>
                </a:cxn>
                <a:cxn ang="0">
                  <a:pos x="89" y="0"/>
                </a:cxn>
                <a:cxn ang="0">
                  <a:pos x="78" y="12"/>
                </a:cxn>
                <a:cxn ang="0">
                  <a:pos x="65" y="12"/>
                </a:cxn>
                <a:cxn ang="0">
                  <a:pos x="56" y="5"/>
                </a:cxn>
                <a:cxn ang="0">
                  <a:pos x="38" y="6"/>
                </a:cxn>
                <a:cxn ang="0">
                  <a:pos x="0" y="36"/>
                </a:cxn>
                <a:cxn ang="0">
                  <a:pos x="5" y="42"/>
                </a:cxn>
                <a:cxn ang="0">
                  <a:pos x="14" y="53"/>
                </a:cxn>
                <a:cxn ang="0">
                  <a:pos x="21" y="62"/>
                </a:cxn>
                <a:cxn ang="0">
                  <a:pos x="28" y="68"/>
                </a:cxn>
                <a:cxn ang="0">
                  <a:pos x="19" y="78"/>
                </a:cxn>
                <a:cxn ang="0">
                  <a:pos x="12" y="94"/>
                </a:cxn>
                <a:cxn ang="0">
                  <a:pos x="7" y="109"/>
                </a:cxn>
                <a:cxn ang="0">
                  <a:pos x="5" y="124"/>
                </a:cxn>
                <a:cxn ang="0">
                  <a:pos x="11" y="124"/>
                </a:cxn>
                <a:cxn ang="0">
                  <a:pos x="19" y="120"/>
                </a:cxn>
                <a:cxn ang="0">
                  <a:pos x="25" y="119"/>
                </a:cxn>
                <a:cxn ang="0">
                  <a:pos x="27" y="122"/>
                </a:cxn>
                <a:cxn ang="0">
                  <a:pos x="25" y="128"/>
                </a:cxn>
                <a:cxn ang="0">
                  <a:pos x="23" y="136"/>
                </a:cxn>
                <a:cxn ang="0">
                  <a:pos x="19" y="145"/>
                </a:cxn>
                <a:cxn ang="0">
                  <a:pos x="15" y="152"/>
                </a:cxn>
                <a:cxn ang="0">
                  <a:pos x="14" y="159"/>
                </a:cxn>
                <a:cxn ang="0">
                  <a:pos x="14" y="164"/>
                </a:cxn>
                <a:cxn ang="0">
                  <a:pos x="18" y="160"/>
                </a:cxn>
                <a:cxn ang="0">
                  <a:pos x="27" y="155"/>
                </a:cxn>
                <a:cxn ang="0">
                  <a:pos x="37" y="149"/>
                </a:cxn>
                <a:cxn ang="0">
                  <a:pos x="48" y="140"/>
                </a:cxn>
                <a:cxn ang="0">
                  <a:pos x="57" y="129"/>
                </a:cxn>
                <a:cxn ang="0">
                  <a:pos x="59" y="127"/>
                </a:cxn>
                <a:cxn ang="0">
                  <a:pos x="60" y="123"/>
                </a:cxn>
                <a:cxn ang="0">
                  <a:pos x="59" y="120"/>
                </a:cxn>
                <a:cxn ang="0">
                  <a:pos x="59" y="118"/>
                </a:cxn>
                <a:cxn ang="0">
                  <a:pos x="59" y="115"/>
                </a:cxn>
                <a:cxn ang="0">
                  <a:pos x="59" y="114"/>
                </a:cxn>
                <a:cxn ang="0">
                  <a:pos x="60" y="111"/>
                </a:cxn>
                <a:cxn ang="0">
                  <a:pos x="62" y="110"/>
                </a:cxn>
                <a:cxn ang="0">
                  <a:pos x="69" y="108"/>
                </a:cxn>
                <a:cxn ang="0">
                  <a:pos x="77" y="101"/>
                </a:cxn>
                <a:cxn ang="0">
                  <a:pos x="84" y="96"/>
                </a:cxn>
                <a:cxn ang="0">
                  <a:pos x="87" y="94"/>
                </a:cxn>
                <a:cxn ang="0">
                  <a:pos x="106" y="86"/>
                </a:cxn>
                <a:cxn ang="0">
                  <a:pos x="128" y="81"/>
                </a:cxn>
                <a:cxn ang="0">
                  <a:pos x="150" y="74"/>
                </a:cxn>
                <a:cxn ang="0">
                  <a:pos x="169" y="68"/>
                </a:cxn>
                <a:cxn ang="0">
                  <a:pos x="169" y="64"/>
                </a:cxn>
                <a:cxn ang="0">
                  <a:pos x="170" y="62"/>
                </a:cxn>
                <a:cxn ang="0">
                  <a:pos x="170" y="59"/>
                </a:cxn>
                <a:cxn ang="0">
                  <a:pos x="171" y="58"/>
                </a:cxn>
                <a:cxn ang="0">
                  <a:pos x="171" y="56"/>
                </a:cxn>
                <a:cxn ang="0">
                  <a:pos x="157" y="51"/>
                </a:cxn>
                <a:cxn ang="0">
                  <a:pos x="144" y="44"/>
                </a:cxn>
                <a:cxn ang="0">
                  <a:pos x="128" y="35"/>
                </a:cxn>
              </a:cxnLst>
              <a:rect l="0" t="0" r="r" b="b"/>
              <a:pathLst>
                <a:path w="171" h="164">
                  <a:moveTo>
                    <a:pt x="128" y="35"/>
                  </a:moveTo>
                  <a:lnTo>
                    <a:pt x="116" y="24"/>
                  </a:lnTo>
                  <a:lnTo>
                    <a:pt x="105" y="13"/>
                  </a:lnTo>
                  <a:lnTo>
                    <a:pt x="89" y="0"/>
                  </a:lnTo>
                  <a:lnTo>
                    <a:pt x="78" y="12"/>
                  </a:lnTo>
                  <a:lnTo>
                    <a:pt x="65" y="12"/>
                  </a:lnTo>
                  <a:lnTo>
                    <a:pt x="56" y="5"/>
                  </a:lnTo>
                  <a:lnTo>
                    <a:pt x="38" y="6"/>
                  </a:lnTo>
                  <a:lnTo>
                    <a:pt x="0" y="36"/>
                  </a:lnTo>
                  <a:lnTo>
                    <a:pt x="5" y="42"/>
                  </a:lnTo>
                  <a:lnTo>
                    <a:pt x="14" y="53"/>
                  </a:lnTo>
                  <a:lnTo>
                    <a:pt x="21" y="62"/>
                  </a:lnTo>
                  <a:lnTo>
                    <a:pt x="28" y="68"/>
                  </a:lnTo>
                  <a:lnTo>
                    <a:pt x="19" y="78"/>
                  </a:lnTo>
                  <a:lnTo>
                    <a:pt x="12" y="94"/>
                  </a:lnTo>
                  <a:lnTo>
                    <a:pt x="7" y="109"/>
                  </a:lnTo>
                  <a:lnTo>
                    <a:pt x="5" y="124"/>
                  </a:lnTo>
                  <a:lnTo>
                    <a:pt x="11" y="124"/>
                  </a:lnTo>
                  <a:lnTo>
                    <a:pt x="19" y="120"/>
                  </a:lnTo>
                  <a:lnTo>
                    <a:pt x="25" y="119"/>
                  </a:lnTo>
                  <a:lnTo>
                    <a:pt x="27" y="122"/>
                  </a:lnTo>
                  <a:lnTo>
                    <a:pt x="25" y="128"/>
                  </a:lnTo>
                  <a:lnTo>
                    <a:pt x="23" y="136"/>
                  </a:lnTo>
                  <a:lnTo>
                    <a:pt x="19" y="145"/>
                  </a:lnTo>
                  <a:lnTo>
                    <a:pt x="15" y="152"/>
                  </a:lnTo>
                  <a:lnTo>
                    <a:pt x="14" y="159"/>
                  </a:lnTo>
                  <a:lnTo>
                    <a:pt x="14" y="164"/>
                  </a:lnTo>
                  <a:lnTo>
                    <a:pt x="18" y="160"/>
                  </a:lnTo>
                  <a:lnTo>
                    <a:pt x="27" y="155"/>
                  </a:lnTo>
                  <a:lnTo>
                    <a:pt x="37" y="149"/>
                  </a:lnTo>
                  <a:lnTo>
                    <a:pt x="48" y="140"/>
                  </a:lnTo>
                  <a:lnTo>
                    <a:pt x="57" y="129"/>
                  </a:lnTo>
                  <a:lnTo>
                    <a:pt x="59" y="127"/>
                  </a:lnTo>
                  <a:lnTo>
                    <a:pt x="60" y="123"/>
                  </a:lnTo>
                  <a:lnTo>
                    <a:pt x="59" y="120"/>
                  </a:lnTo>
                  <a:lnTo>
                    <a:pt x="59" y="118"/>
                  </a:lnTo>
                  <a:lnTo>
                    <a:pt x="59" y="115"/>
                  </a:lnTo>
                  <a:lnTo>
                    <a:pt x="59" y="114"/>
                  </a:lnTo>
                  <a:lnTo>
                    <a:pt x="60" y="111"/>
                  </a:lnTo>
                  <a:lnTo>
                    <a:pt x="62" y="110"/>
                  </a:lnTo>
                  <a:lnTo>
                    <a:pt x="69" y="108"/>
                  </a:lnTo>
                  <a:lnTo>
                    <a:pt x="77" y="101"/>
                  </a:lnTo>
                  <a:lnTo>
                    <a:pt x="84" y="96"/>
                  </a:lnTo>
                  <a:lnTo>
                    <a:pt x="87" y="94"/>
                  </a:lnTo>
                  <a:lnTo>
                    <a:pt x="106" y="86"/>
                  </a:lnTo>
                  <a:lnTo>
                    <a:pt x="128" y="81"/>
                  </a:lnTo>
                  <a:lnTo>
                    <a:pt x="150" y="74"/>
                  </a:lnTo>
                  <a:lnTo>
                    <a:pt x="169" y="68"/>
                  </a:lnTo>
                  <a:lnTo>
                    <a:pt x="169" y="64"/>
                  </a:lnTo>
                  <a:lnTo>
                    <a:pt x="170" y="62"/>
                  </a:lnTo>
                  <a:lnTo>
                    <a:pt x="170" y="59"/>
                  </a:lnTo>
                  <a:lnTo>
                    <a:pt x="171" y="58"/>
                  </a:lnTo>
                  <a:lnTo>
                    <a:pt x="171" y="56"/>
                  </a:lnTo>
                  <a:lnTo>
                    <a:pt x="157" y="51"/>
                  </a:lnTo>
                  <a:lnTo>
                    <a:pt x="144" y="44"/>
                  </a:lnTo>
                  <a:lnTo>
                    <a:pt x="128" y="35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30" name="Freeform 22"/>
            <p:cNvSpPr>
              <a:spLocks/>
            </p:cNvSpPr>
            <p:nvPr/>
          </p:nvSpPr>
          <p:spPr bwMode="gray">
            <a:xfrm>
              <a:off x="3651" y="3344"/>
              <a:ext cx="369" cy="295"/>
            </a:xfrm>
            <a:custGeom>
              <a:avLst/>
              <a:gdLst/>
              <a:ahLst/>
              <a:cxnLst>
                <a:cxn ang="0">
                  <a:pos x="358" y="110"/>
                </a:cxn>
                <a:cxn ang="0">
                  <a:pos x="357" y="85"/>
                </a:cxn>
                <a:cxn ang="0">
                  <a:pos x="358" y="62"/>
                </a:cxn>
                <a:cxn ang="0">
                  <a:pos x="363" y="41"/>
                </a:cxn>
                <a:cxn ang="0">
                  <a:pos x="368" y="19"/>
                </a:cxn>
                <a:cxn ang="0">
                  <a:pos x="367" y="18"/>
                </a:cxn>
                <a:cxn ang="0">
                  <a:pos x="366" y="18"/>
                </a:cxn>
                <a:cxn ang="0">
                  <a:pos x="364" y="18"/>
                </a:cxn>
                <a:cxn ang="0">
                  <a:pos x="363" y="18"/>
                </a:cxn>
                <a:cxn ang="0">
                  <a:pos x="360" y="19"/>
                </a:cxn>
                <a:cxn ang="0">
                  <a:pos x="359" y="21"/>
                </a:cxn>
                <a:cxn ang="0">
                  <a:pos x="358" y="21"/>
                </a:cxn>
                <a:cxn ang="0">
                  <a:pos x="358" y="22"/>
                </a:cxn>
                <a:cxn ang="0">
                  <a:pos x="346" y="19"/>
                </a:cxn>
                <a:cxn ang="0">
                  <a:pos x="339" y="16"/>
                </a:cxn>
                <a:cxn ang="0">
                  <a:pos x="333" y="12"/>
                </a:cxn>
                <a:cxn ang="0">
                  <a:pos x="327" y="8"/>
                </a:cxn>
                <a:cxn ang="0">
                  <a:pos x="318" y="5"/>
                </a:cxn>
                <a:cxn ang="0">
                  <a:pos x="299" y="0"/>
                </a:cxn>
                <a:cxn ang="0">
                  <a:pos x="282" y="0"/>
                </a:cxn>
                <a:cxn ang="0">
                  <a:pos x="267" y="4"/>
                </a:cxn>
                <a:cxn ang="0">
                  <a:pos x="254" y="10"/>
                </a:cxn>
                <a:cxn ang="0">
                  <a:pos x="241" y="21"/>
                </a:cxn>
                <a:cxn ang="0">
                  <a:pos x="230" y="31"/>
                </a:cxn>
                <a:cxn ang="0">
                  <a:pos x="216" y="42"/>
                </a:cxn>
                <a:cxn ang="0">
                  <a:pos x="127" y="72"/>
                </a:cxn>
                <a:cxn ang="0">
                  <a:pos x="52" y="72"/>
                </a:cxn>
                <a:cxn ang="0">
                  <a:pos x="21" y="55"/>
                </a:cxn>
                <a:cxn ang="0">
                  <a:pos x="0" y="89"/>
                </a:cxn>
                <a:cxn ang="0">
                  <a:pos x="41" y="145"/>
                </a:cxn>
                <a:cxn ang="0">
                  <a:pos x="17" y="169"/>
                </a:cxn>
                <a:cxn ang="0">
                  <a:pos x="18" y="219"/>
                </a:cxn>
                <a:cxn ang="0">
                  <a:pos x="25" y="221"/>
                </a:cxn>
                <a:cxn ang="0">
                  <a:pos x="35" y="223"/>
                </a:cxn>
                <a:cxn ang="0">
                  <a:pos x="45" y="224"/>
                </a:cxn>
                <a:cxn ang="0">
                  <a:pos x="52" y="226"/>
                </a:cxn>
                <a:cxn ang="0">
                  <a:pos x="68" y="253"/>
                </a:cxn>
                <a:cxn ang="0">
                  <a:pos x="63" y="269"/>
                </a:cxn>
                <a:cxn ang="0">
                  <a:pos x="68" y="295"/>
                </a:cxn>
                <a:cxn ang="0">
                  <a:pos x="118" y="265"/>
                </a:cxn>
                <a:cxn ang="0">
                  <a:pos x="127" y="265"/>
                </a:cxn>
                <a:cxn ang="0">
                  <a:pos x="139" y="264"/>
                </a:cxn>
                <a:cxn ang="0">
                  <a:pos x="146" y="264"/>
                </a:cxn>
                <a:cxn ang="0">
                  <a:pos x="185" y="249"/>
                </a:cxn>
                <a:cxn ang="0">
                  <a:pos x="216" y="260"/>
                </a:cxn>
                <a:cxn ang="0">
                  <a:pos x="257" y="241"/>
                </a:cxn>
                <a:cxn ang="0">
                  <a:pos x="245" y="230"/>
                </a:cxn>
                <a:cxn ang="0">
                  <a:pos x="318" y="174"/>
                </a:cxn>
                <a:cxn ang="0">
                  <a:pos x="336" y="172"/>
                </a:cxn>
                <a:cxn ang="0">
                  <a:pos x="348" y="180"/>
                </a:cxn>
                <a:cxn ang="0">
                  <a:pos x="358" y="180"/>
                </a:cxn>
                <a:cxn ang="0">
                  <a:pos x="369" y="168"/>
                </a:cxn>
                <a:cxn ang="0">
                  <a:pos x="341" y="139"/>
                </a:cxn>
                <a:cxn ang="0">
                  <a:pos x="358" y="110"/>
                </a:cxn>
              </a:cxnLst>
              <a:rect l="0" t="0" r="r" b="b"/>
              <a:pathLst>
                <a:path w="369" h="295">
                  <a:moveTo>
                    <a:pt x="358" y="110"/>
                  </a:moveTo>
                  <a:lnTo>
                    <a:pt x="357" y="85"/>
                  </a:lnTo>
                  <a:lnTo>
                    <a:pt x="358" y="62"/>
                  </a:lnTo>
                  <a:lnTo>
                    <a:pt x="363" y="41"/>
                  </a:lnTo>
                  <a:lnTo>
                    <a:pt x="368" y="19"/>
                  </a:lnTo>
                  <a:lnTo>
                    <a:pt x="367" y="18"/>
                  </a:lnTo>
                  <a:lnTo>
                    <a:pt x="366" y="18"/>
                  </a:lnTo>
                  <a:lnTo>
                    <a:pt x="364" y="18"/>
                  </a:lnTo>
                  <a:lnTo>
                    <a:pt x="363" y="18"/>
                  </a:lnTo>
                  <a:lnTo>
                    <a:pt x="360" y="19"/>
                  </a:lnTo>
                  <a:lnTo>
                    <a:pt x="359" y="21"/>
                  </a:lnTo>
                  <a:lnTo>
                    <a:pt x="358" y="21"/>
                  </a:lnTo>
                  <a:lnTo>
                    <a:pt x="358" y="22"/>
                  </a:lnTo>
                  <a:lnTo>
                    <a:pt x="346" y="19"/>
                  </a:lnTo>
                  <a:lnTo>
                    <a:pt x="339" y="16"/>
                  </a:lnTo>
                  <a:lnTo>
                    <a:pt x="333" y="12"/>
                  </a:lnTo>
                  <a:lnTo>
                    <a:pt x="327" y="8"/>
                  </a:lnTo>
                  <a:lnTo>
                    <a:pt x="318" y="5"/>
                  </a:lnTo>
                  <a:lnTo>
                    <a:pt x="299" y="0"/>
                  </a:lnTo>
                  <a:lnTo>
                    <a:pt x="282" y="0"/>
                  </a:lnTo>
                  <a:lnTo>
                    <a:pt x="267" y="4"/>
                  </a:lnTo>
                  <a:lnTo>
                    <a:pt x="254" y="10"/>
                  </a:lnTo>
                  <a:lnTo>
                    <a:pt x="241" y="21"/>
                  </a:lnTo>
                  <a:lnTo>
                    <a:pt x="230" y="31"/>
                  </a:lnTo>
                  <a:lnTo>
                    <a:pt x="216" y="42"/>
                  </a:lnTo>
                  <a:lnTo>
                    <a:pt x="127" y="72"/>
                  </a:lnTo>
                  <a:lnTo>
                    <a:pt x="52" y="72"/>
                  </a:lnTo>
                  <a:lnTo>
                    <a:pt x="21" y="55"/>
                  </a:lnTo>
                  <a:lnTo>
                    <a:pt x="0" y="89"/>
                  </a:lnTo>
                  <a:lnTo>
                    <a:pt x="41" y="145"/>
                  </a:lnTo>
                  <a:lnTo>
                    <a:pt x="17" y="169"/>
                  </a:lnTo>
                  <a:lnTo>
                    <a:pt x="18" y="219"/>
                  </a:lnTo>
                  <a:lnTo>
                    <a:pt x="25" y="221"/>
                  </a:lnTo>
                  <a:lnTo>
                    <a:pt x="35" y="223"/>
                  </a:lnTo>
                  <a:lnTo>
                    <a:pt x="45" y="224"/>
                  </a:lnTo>
                  <a:lnTo>
                    <a:pt x="52" y="226"/>
                  </a:lnTo>
                  <a:lnTo>
                    <a:pt x="68" y="253"/>
                  </a:lnTo>
                  <a:lnTo>
                    <a:pt x="63" y="269"/>
                  </a:lnTo>
                  <a:lnTo>
                    <a:pt x="68" y="295"/>
                  </a:lnTo>
                  <a:lnTo>
                    <a:pt x="118" y="265"/>
                  </a:lnTo>
                  <a:lnTo>
                    <a:pt x="127" y="265"/>
                  </a:lnTo>
                  <a:lnTo>
                    <a:pt x="139" y="264"/>
                  </a:lnTo>
                  <a:lnTo>
                    <a:pt x="146" y="264"/>
                  </a:lnTo>
                  <a:lnTo>
                    <a:pt x="185" y="249"/>
                  </a:lnTo>
                  <a:lnTo>
                    <a:pt x="216" y="260"/>
                  </a:lnTo>
                  <a:lnTo>
                    <a:pt x="257" y="241"/>
                  </a:lnTo>
                  <a:lnTo>
                    <a:pt x="245" y="230"/>
                  </a:lnTo>
                  <a:lnTo>
                    <a:pt x="318" y="174"/>
                  </a:lnTo>
                  <a:lnTo>
                    <a:pt x="336" y="172"/>
                  </a:lnTo>
                  <a:lnTo>
                    <a:pt x="348" y="180"/>
                  </a:lnTo>
                  <a:lnTo>
                    <a:pt x="358" y="180"/>
                  </a:lnTo>
                  <a:lnTo>
                    <a:pt x="369" y="168"/>
                  </a:lnTo>
                  <a:lnTo>
                    <a:pt x="341" y="139"/>
                  </a:lnTo>
                  <a:lnTo>
                    <a:pt x="358" y="110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31" name="Freeform 23"/>
            <p:cNvSpPr>
              <a:spLocks/>
            </p:cNvSpPr>
            <p:nvPr/>
          </p:nvSpPr>
          <p:spPr bwMode="gray">
            <a:xfrm>
              <a:off x="3476" y="3553"/>
              <a:ext cx="119" cy="242"/>
            </a:xfrm>
            <a:custGeom>
              <a:avLst/>
              <a:gdLst/>
              <a:ahLst/>
              <a:cxnLst>
                <a:cxn ang="0">
                  <a:pos x="119" y="135"/>
                </a:cxn>
                <a:cxn ang="0">
                  <a:pos x="106" y="115"/>
                </a:cxn>
                <a:cxn ang="0">
                  <a:pos x="97" y="97"/>
                </a:cxn>
                <a:cxn ang="0">
                  <a:pos x="92" y="79"/>
                </a:cxn>
                <a:cxn ang="0">
                  <a:pos x="90" y="60"/>
                </a:cxn>
                <a:cxn ang="0">
                  <a:pos x="91" y="37"/>
                </a:cxn>
                <a:cxn ang="0">
                  <a:pos x="81" y="27"/>
                </a:cxn>
                <a:cxn ang="0">
                  <a:pos x="69" y="17"/>
                </a:cxn>
                <a:cxn ang="0">
                  <a:pos x="54" y="9"/>
                </a:cxn>
                <a:cxn ang="0">
                  <a:pos x="40" y="3"/>
                </a:cxn>
                <a:cxn ang="0">
                  <a:pos x="27" y="0"/>
                </a:cxn>
                <a:cxn ang="0">
                  <a:pos x="18" y="1"/>
                </a:cxn>
                <a:cxn ang="0">
                  <a:pos x="13" y="5"/>
                </a:cxn>
                <a:cxn ang="0">
                  <a:pos x="7" y="9"/>
                </a:cxn>
                <a:cxn ang="0">
                  <a:pos x="2" y="17"/>
                </a:cxn>
                <a:cxn ang="0">
                  <a:pos x="0" y="26"/>
                </a:cxn>
                <a:cxn ang="0">
                  <a:pos x="1" y="37"/>
                </a:cxn>
                <a:cxn ang="0">
                  <a:pos x="2" y="44"/>
                </a:cxn>
                <a:cxn ang="0">
                  <a:pos x="2" y="49"/>
                </a:cxn>
                <a:cxn ang="0">
                  <a:pos x="4" y="50"/>
                </a:cxn>
                <a:cxn ang="0">
                  <a:pos x="5" y="51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3"/>
                </a:cxn>
                <a:cxn ang="0">
                  <a:pos x="13" y="54"/>
                </a:cxn>
                <a:cxn ang="0">
                  <a:pos x="13" y="64"/>
                </a:cxn>
                <a:cxn ang="0">
                  <a:pos x="13" y="77"/>
                </a:cxn>
                <a:cxn ang="0">
                  <a:pos x="14" y="88"/>
                </a:cxn>
                <a:cxn ang="0">
                  <a:pos x="25" y="117"/>
                </a:cxn>
                <a:cxn ang="0">
                  <a:pos x="34" y="140"/>
                </a:cxn>
                <a:cxn ang="0">
                  <a:pos x="33" y="146"/>
                </a:cxn>
                <a:cxn ang="0">
                  <a:pos x="29" y="154"/>
                </a:cxn>
                <a:cxn ang="0">
                  <a:pos x="25" y="161"/>
                </a:cxn>
                <a:cxn ang="0">
                  <a:pos x="23" y="168"/>
                </a:cxn>
                <a:cxn ang="0">
                  <a:pos x="28" y="183"/>
                </a:cxn>
                <a:cxn ang="0">
                  <a:pos x="37" y="197"/>
                </a:cxn>
                <a:cxn ang="0">
                  <a:pos x="49" y="209"/>
                </a:cxn>
                <a:cxn ang="0">
                  <a:pos x="61" y="220"/>
                </a:cxn>
                <a:cxn ang="0">
                  <a:pos x="74" y="231"/>
                </a:cxn>
                <a:cxn ang="0">
                  <a:pos x="86" y="242"/>
                </a:cxn>
                <a:cxn ang="0">
                  <a:pos x="91" y="241"/>
                </a:cxn>
                <a:cxn ang="0">
                  <a:pos x="95" y="238"/>
                </a:cxn>
                <a:cxn ang="0">
                  <a:pos x="98" y="237"/>
                </a:cxn>
                <a:cxn ang="0">
                  <a:pos x="101" y="236"/>
                </a:cxn>
                <a:cxn ang="0">
                  <a:pos x="102" y="234"/>
                </a:cxn>
                <a:cxn ang="0">
                  <a:pos x="104" y="233"/>
                </a:cxn>
                <a:cxn ang="0">
                  <a:pos x="102" y="232"/>
                </a:cxn>
                <a:cxn ang="0">
                  <a:pos x="101" y="229"/>
                </a:cxn>
                <a:cxn ang="0">
                  <a:pos x="98" y="225"/>
                </a:cxn>
                <a:cxn ang="0">
                  <a:pos x="97" y="222"/>
                </a:cxn>
                <a:cxn ang="0">
                  <a:pos x="101" y="205"/>
                </a:cxn>
                <a:cxn ang="0">
                  <a:pos x="119" y="135"/>
                </a:cxn>
              </a:cxnLst>
              <a:rect l="0" t="0" r="r" b="b"/>
              <a:pathLst>
                <a:path w="119" h="242">
                  <a:moveTo>
                    <a:pt x="119" y="135"/>
                  </a:moveTo>
                  <a:lnTo>
                    <a:pt x="106" y="115"/>
                  </a:lnTo>
                  <a:lnTo>
                    <a:pt x="97" y="97"/>
                  </a:lnTo>
                  <a:lnTo>
                    <a:pt x="92" y="79"/>
                  </a:lnTo>
                  <a:lnTo>
                    <a:pt x="90" y="60"/>
                  </a:lnTo>
                  <a:lnTo>
                    <a:pt x="91" y="37"/>
                  </a:lnTo>
                  <a:lnTo>
                    <a:pt x="81" y="27"/>
                  </a:lnTo>
                  <a:lnTo>
                    <a:pt x="69" y="17"/>
                  </a:lnTo>
                  <a:lnTo>
                    <a:pt x="54" y="9"/>
                  </a:lnTo>
                  <a:lnTo>
                    <a:pt x="40" y="3"/>
                  </a:lnTo>
                  <a:lnTo>
                    <a:pt x="27" y="0"/>
                  </a:lnTo>
                  <a:lnTo>
                    <a:pt x="18" y="1"/>
                  </a:lnTo>
                  <a:lnTo>
                    <a:pt x="13" y="5"/>
                  </a:lnTo>
                  <a:lnTo>
                    <a:pt x="7" y="9"/>
                  </a:lnTo>
                  <a:lnTo>
                    <a:pt x="2" y="17"/>
                  </a:lnTo>
                  <a:lnTo>
                    <a:pt x="0" y="26"/>
                  </a:lnTo>
                  <a:lnTo>
                    <a:pt x="1" y="37"/>
                  </a:lnTo>
                  <a:lnTo>
                    <a:pt x="2" y="44"/>
                  </a:lnTo>
                  <a:lnTo>
                    <a:pt x="2" y="49"/>
                  </a:lnTo>
                  <a:lnTo>
                    <a:pt x="4" y="50"/>
                  </a:lnTo>
                  <a:lnTo>
                    <a:pt x="5" y="51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3"/>
                  </a:lnTo>
                  <a:lnTo>
                    <a:pt x="13" y="54"/>
                  </a:lnTo>
                  <a:lnTo>
                    <a:pt x="13" y="64"/>
                  </a:lnTo>
                  <a:lnTo>
                    <a:pt x="13" y="77"/>
                  </a:lnTo>
                  <a:lnTo>
                    <a:pt x="14" y="88"/>
                  </a:lnTo>
                  <a:lnTo>
                    <a:pt x="25" y="117"/>
                  </a:lnTo>
                  <a:lnTo>
                    <a:pt x="34" y="140"/>
                  </a:lnTo>
                  <a:lnTo>
                    <a:pt x="33" y="146"/>
                  </a:lnTo>
                  <a:lnTo>
                    <a:pt x="29" y="154"/>
                  </a:lnTo>
                  <a:lnTo>
                    <a:pt x="25" y="161"/>
                  </a:lnTo>
                  <a:lnTo>
                    <a:pt x="23" y="168"/>
                  </a:lnTo>
                  <a:lnTo>
                    <a:pt x="28" y="183"/>
                  </a:lnTo>
                  <a:lnTo>
                    <a:pt x="37" y="197"/>
                  </a:lnTo>
                  <a:lnTo>
                    <a:pt x="49" y="209"/>
                  </a:lnTo>
                  <a:lnTo>
                    <a:pt x="61" y="220"/>
                  </a:lnTo>
                  <a:lnTo>
                    <a:pt x="74" y="231"/>
                  </a:lnTo>
                  <a:lnTo>
                    <a:pt x="86" y="242"/>
                  </a:lnTo>
                  <a:lnTo>
                    <a:pt x="91" y="241"/>
                  </a:lnTo>
                  <a:lnTo>
                    <a:pt x="95" y="238"/>
                  </a:lnTo>
                  <a:lnTo>
                    <a:pt x="98" y="237"/>
                  </a:lnTo>
                  <a:lnTo>
                    <a:pt x="101" y="236"/>
                  </a:lnTo>
                  <a:lnTo>
                    <a:pt x="102" y="234"/>
                  </a:lnTo>
                  <a:lnTo>
                    <a:pt x="104" y="233"/>
                  </a:lnTo>
                  <a:lnTo>
                    <a:pt x="102" y="232"/>
                  </a:lnTo>
                  <a:lnTo>
                    <a:pt x="101" y="229"/>
                  </a:lnTo>
                  <a:lnTo>
                    <a:pt x="98" y="225"/>
                  </a:lnTo>
                  <a:lnTo>
                    <a:pt x="97" y="222"/>
                  </a:lnTo>
                  <a:lnTo>
                    <a:pt x="101" y="205"/>
                  </a:lnTo>
                  <a:lnTo>
                    <a:pt x="119" y="135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32" name="Freeform 24"/>
            <p:cNvSpPr>
              <a:spLocks/>
            </p:cNvSpPr>
            <p:nvPr/>
          </p:nvSpPr>
          <p:spPr bwMode="gray">
            <a:xfrm>
              <a:off x="2808" y="3557"/>
              <a:ext cx="67" cy="136"/>
            </a:xfrm>
            <a:custGeom>
              <a:avLst/>
              <a:gdLst/>
              <a:ahLst/>
              <a:cxnLst>
                <a:cxn ang="0">
                  <a:pos x="4" y="45"/>
                </a:cxn>
                <a:cxn ang="0">
                  <a:pos x="10" y="37"/>
                </a:cxn>
                <a:cxn ang="0">
                  <a:pos x="19" y="28"/>
                </a:cxn>
                <a:cxn ang="0">
                  <a:pos x="31" y="18"/>
                </a:cxn>
                <a:cxn ang="0">
                  <a:pos x="41" y="8"/>
                </a:cxn>
                <a:cxn ang="0">
                  <a:pos x="50" y="0"/>
                </a:cxn>
                <a:cxn ang="0">
                  <a:pos x="59" y="14"/>
                </a:cxn>
                <a:cxn ang="0">
                  <a:pos x="64" y="31"/>
                </a:cxn>
                <a:cxn ang="0">
                  <a:pos x="67" y="51"/>
                </a:cxn>
                <a:cxn ang="0">
                  <a:pos x="66" y="72"/>
                </a:cxn>
                <a:cxn ang="0">
                  <a:pos x="62" y="92"/>
                </a:cxn>
                <a:cxn ang="0">
                  <a:pos x="57" y="111"/>
                </a:cxn>
                <a:cxn ang="0">
                  <a:pos x="49" y="125"/>
                </a:cxn>
                <a:cxn ang="0">
                  <a:pos x="39" y="136"/>
                </a:cxn>
                <a:cxn ang="0">
                  <a:pos x="22" y="128"/>
                </a:cxn>
                <a:cxn ang="0">
                  <a:pos x="10" y="118"/>
                </a:cxn>
                <a:cxn ang="0">
                  <a:pos x="4" y="105"/>
                </a:cxn>
                <a:cxn ang="0">
                  <a:pos x="0" y="88"/>
                </a:cxn>
                <a:cxn ang="0">
                  <a:pos x="2" y="69"/>
                </a:cxn>
                <a:cxn ang="0">
                  <a:pos x="4" y="45"/>
                </a:cxn>
              </a:cxnLst>
              <a:rect l="0" t="0" r="r" b="b"/>
              <a:pathLst>
                <a:path w="67" h="136">
                  <a:moveTo>
                    <a:pt x="4" y="45"/>
                  </a:moveTo>
                  <a:lnTo>
                    <a:pt x="10" y="37"/>
                  </a:lnTo>
                  <a:lnTo>
                    <a:pt x="19" y="28"/>
                  </a:lnTo>
                  <a:lnTo>
                    <a:pt x="31" y="18"/>
                  </a:lnTo>
                  <a:lnTo>
                    <a:pt x="41" y="8"/>
                  </a:lnTo>
                  <a:lnTo>
                    <a:pt x="50" y="0"/>
                  </a:lnTo>
                  <a:lnTo>
                    <a:pt x="59" y="14"/>
                  </a:lnTo>
                  <a:lnTo>
                    <a:pt x="64" y="31"/>
                  </a:lnTo>
                  <a:lnTo>
                    <a:pt x="67" y="51"/>
                  </a:lnTo>
                  <a:lnTo>
                    <a:pt x="66" y="72"/>
                  </a:lnTo>
                  <a:lnTo>
                    <a:pt x="62" y="92"/>
                  </a:lnTo>
                  <a:lnTo>
                    <a:pt x="57" y="111"/>
                  </a:lnTo>
                  <a:lnTo>
                    <a:pt x="49" y="125"/>
                  </a:lnTo>
                  <a:lnTo>
                    <a:pt x="39" y="136"/>
                  </a:lnTo>
                  <a:lnTo>
                    <a:pt x="22" y="128"/>
                  </a:lnTo>
                  <a:lnTo>
                    <a:pt x="10" y="118"/>
                  </a:lnTo>
                  <a:lnTo>
                    <a:pt x="4" y="105"/>
                  </a:lnTo>
                  <a:lnTo>
                    <a:pt x="0" y="88"/>
                  </a:lnTo>
                  <a:lnTo>
                    <a:pt x="2" y="69"/>
                  </a:lnTo>
                  <a:lnTo>
                    <a:pt x="4" y="45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33" name="Freeform 25"/>
            <p:cNvSpPr>
              <a:spLocks/>
            </p:cNvSpPr>
            <p:nvPr/>
          </p:nvSpPr>
          <p:spPr bwMode="gray">
            <a:xfrm>
              <a:off x="2082" y="2856"/>
              <a:ext cx="733" cy="737"/>
            </a:xfrm>
            <a:custGeom>
              <a:avLst/>
              <a:gdLst/>
              <a:ahLst/>
              <a:cxnLst>
                <a:cxn ang="0">
                  <a:pos x="142" y="538"/>
                </a:cxn>
                <a:cxn ang="0">
                  <a:pos x="157" y="475"/>
                </a:cxn>
                <a:cxn ang="0">
                  <a:pos x="168" y="405"/>
                </a:cxn>
                <a:cxn ang="0">
                  <a:pos x="142" y="329"/>
                </a:cxn>
                <a:cxn ang="0">
                  <a:pos x="138" y="290"/>
                </a:cxn>
                <a:cxn ang="0">
                  <a:pos x="104" y="252"/>
                </a:cxn>
                <a:cxn ang="0">
                  <a:pos x="28" y="211"/>
                </a:cxn>
                <a:cxn ang="0">
                  <a:pos x="14" y="177"/>
                </a:cxn>
                <a:cxn ang="0">
                  <a:pos x="6" y="155"/>
                </a:cxn>
                <a:cxn ang="0">
                  <a:pos x="14" y="142"/>
                </a:cxn>
                <a:cxn ang="0">
                  <a:pos x="43" y="140"/>
                </a:cxn>
                <a:cxn ang="0">
                  <a:pos x="119" y="145"/>
                </a:cxn>
                <a:cxn ang="0">
                  <a:pos x="171" y="165"/>
                </a:cxn>
                <a:cxn ang="0">
                  <a:pos x="191" y="136"/>
                </a:cxn>
                <a:cxn ang="0">
                  <a:pos x="179" y="81"/>
                </a:cxn>
                <a:cxn ang="0">
                  <a:pos x="210" y="81"/>
                </a:cxn>
                <a:cxn ang="0">
                  <a:pos x="244" y="113"/>
                </a:cxn>
                <a:cxn ang="0">
                  <a:pos x="288" y="94"/>
                </a:cxn>
                <a:cxn ang="0">
                  <a:pos x="338" y="81"/>
                </a:cxn>
                <a:cxn ang="0">
                  <a:pos x="364" y="17"/>
                </a:cxn>
                <a:cxn ang="0">
                  <a:pos x="402" y="4"/>
                </a:cxn>
                <a:cxn ang="0">
                  <a:pos x="417" y="9"/>
                </a:cxn>
                <a:cxn ang="0">
                  <a:pos x="433" y="6"/>
                </a:cxn>
                <a:cxn ang="0">
                  <a:pos x="465" y="24"/>
                </a:cxn>
                <a:cxn ang="0">
                  <a:pos x="487" y="51"/>
                </a:cxn>
                <a:cxn ang="0">
                  <a:pos x="516" y="78"/>
                </a:cxn>
                <a:cxn ang="0">
                  <a:pos x="533" y="110"/>
                </a:cxn>
                <a:cxn ang="0">
                  <a:pos x="580" y="150"/>
                </a:cxn>
                <a:cxn ang="0">
                  <a:pos x="585" y="167"/>
                </a:cxn>
                <a:cxn ang="0">
                  <a:pos x="635" y="161"/>
                </a:cxn>
                <a:cxn ang="0">
                  <a:pos x="697" y="170"/>
                </a:cxn>
                <a:cxn ang="0">
                  <a:pos x="730" y="211"/>
                </a:cxn>
                <a:cxn ang="0">
                  <a:pos x="690" y="288"/>
                </a:cxn>
                <a:cxn ang="0">
                  <a:pos x="657" y="293"/>
                </a:cxn>
                <a:cxn ang="0">
                  <a:pos x="649" y="313"/>
                </a:cxn>
                <a:cxn ang="0">
                  <a:pos x="587" y="334"/>
                </a:cxn>
                <a:cxn ang="0">
                  <a:pos x="598" y="349"/>
                </a:cxn>
                <a:cxn ang="0">
                  <a:pos x="593" y="374"/>
                </a:cxn>
                <a:cxn ang="0">
                  <a:pos x="596" y="411"/>
                </a:cxn>
                <a:cxn ang="0">
                  <a:pos x="662" y="504"/>
                </a:cxn>
                <a:cxn ang="0">
                  <a:pos x="648" y="541"/>
                </a:cxn>
                <a:cxn ang="0">
                  <a:pos x="616" y="548"/>
                </a:cxn>
                <a:cxn ang="0">
                  <a:pos x="662" y="620"/>
                </a:cxn>
                <a:cxn ang="0">
                  <a:pos x="615" y="679"/>
                </a:cxn>
                <a:cxn ang="0">
                  <a:pos x="561" y="689"/>
                </a:cxn>
                <a:cxn ang="0">
                  <a:pos x="494" y="668"/>
                </a:cxn>
                <a:cxn ang="0">
                  <a:pos x="393" y="693"/>
                </a:cxn>
                <a:cxn ang="0">
                  <a:pos x="388" y="734"/>
                </a:cxn>
                <a:cxn ang="0">
                  <a:pos x="325" y="724"/>
                </a:cxn>
                <a:cxn ang="0">
                  <a:pos x="269" y="683"/>
                </a:cxn>
                <a:cxn ang="0">
                  <a:pos x="238" y="685"/>
                </a:cxn>
                <a:cxn ang="0">
                  <a:pos x="170" y="669"/>
                </a:cxn>
                <a:cxn ang="0">
                  <a:pos x="127" y="634"/>
                </a:cxn>
                <a:cxn ang="0">
                  <a:pos x="91" y="610"/>
                </a:cxn>
              </a:cxnLst>
              <a:rect l="0" t="0" r="r" b="b"/>
              <a:pathLst>
                <a:path w="733" h="737">
                  <a:moveTo>
                    <a:pt x="78" y="609"/>
                  </a:moveTo>
                  <a:lnTo>
                    <a:pt x="96" y="592"/>
                  </a:lnTo>
                  <a:lnTo>
                    <a:pt x="114" y="574"/>
                  </a:lnTo>
                  <a:lnTo>
                    <a:pt x="130" y="556"/>
                  </a:lnTo>
                  <a:lnTo>
                    <a:pt x="142" y="538"/>
                  </a:lnTo>
                  <a:lnTo>
                    <a:pt x="142" y="533"/>
                  </a:lnTo>
                  <a:lnTo>
                    <a:pt x="145" y="523"/>
                  </a:lnTo>
                  <a:lnTo>
                    <a:pt x="148" y="509"/>
                  </a:lnTo>
                  <a:lnTo>
                    <a:pt x="152" y="492"/>
                  </a:lnTo>
                  <a:lnTo>
                    <a:pt x="157" y="475"/>
                  </a:lnTo>
                  <a:lnTo>
                    <a:pt x="161" y="459"/>
                  </a:lnTo>
                  <a:lnTo>
                    <a:pt x="166" y="443"/>
                  </a:lnTo>
                  <a:lnTo>
                    <a:pt x="171" y="432"/>
                  </a:lnTo>
                  <a:lnTo>
                    <a:pt x="175" y="425"/>
                  </a:lnTo>
                  <a:lnTo>
                    <a:pt x="168" y="405"/>
                  </a:lnTo>
                  <a:lnTo>
                    <a:pt x="161" y="388"/>
                  </a:lnTo>
                  <a:lnTo>
                    <a:pt x="157" y="373"/>
                  </a:lnTo>
                  <a:lnTo>
                    <a:pt x="154" y="358"/>
                  </a:lnTo>
                  <a:lnTo>
                    <a:pt x="150" y="343"/>
                  </a:lnTo>
                  <a:lnTo>
                    <a:pt x="142" y="329"/>
                  </a:lnTo>
                  <a:lnTo>
                    <a:pt x="130" y="313"/>
                  </a:lnTo>
                  <a:lnTo>
                    <a:pt x="137" y="301"/>
                  </a:lnTo>
                  <a:lnTo>
                    <a:pt x="139" y="295"/>
                  </a:lnTo>
                  <a:lnTo>
                    <a:pt x="141" y="291"/>
                  </a:lnTo>
                  <a:lnTo>
                    <a:pt x="138" y="290"/>
                  </a:lnTo>
                  <a:lnTo>
                    <a:pt x="134" y="287"/>
                  </a:lnTo>
                  <a:lnTo>
                    <a:pt x="128" y="284"/>
                  </a:lnTo>
                  <a:lnTo>
                    <a:pt x="119" y="279"/>
                  </a:lnTo>
                  <a:lnTo>
                    <a:pt x="112" y="268"/>
                  </a:lnTo>
                  <a:lnTo>
                    <a:pt x="104" y="252"/>
                  </a:lnTo>
                  <a:lnTo>
                    <a:pt x="91" y="237"/>
                  </a:lnTo>
                  <a:lnTo>
                    <a:pt x="77" y="224"/>
                  </a:lnTo>
                  <a:lnTo>
                    <a:pt x="61" y="213"/>
                  </a:lnTo>
                  <a:lnTo>
                    <a:pt x="45" y="209"/>
                  </a:lnTo>
                  <a:lnTo>
                    <a:pt x="28" y="211"/>
                  </a:lnTo>
                  <a:lnTo>
                    <a:pt x="18" y="204"/>
                  </a:lnTo>
                  <a:lnTo>
                    <a:pt x="7" y="194"/>
                  </a:lnTo>
                  <a:lnTo>
                    <a:pt x="0" y="183"/>
                  </a:lnTo>
                  <a:lnTo>
                    <a:pt x="6" y="181"/>
                  </a:lnTo>
                  <a:lnTo>
                    <a:pt x="14" y="177"/>
                  </a:lnTo>
                  <a:lnTo>
                    <a:pt x="23" y="174"/>
                  </a:lnTo>
                  <a:lnTo>
                    <a:pt x="28" y="172"/>
                  </a:lnTo>
                  <a:lnTo>
                    <a:pt x="23" y="163"/>
                  </a:lnTo>
                  <a:lnTo>
                    <a:pt x="16" y="159"/>
                  </a:lnTo>
                  <a:lnTo>
                    <a:pt x="6" y="155"/>
                  </a:lnTo>
                  <a:lnTo>
                    <a:pt x="6" y="153"/>
                  </a:lnTo>
                  <a:lnTo>
                    <a:pt x="7" y="150"/>
                  </a:lnTo>
                  <a:lnTo>
                    <a:pt x="10" y="147"/>
                  </a:lnTo>
                  <a:lnTo>
                    <a:pt x="13" y="145"/>
                  </a:lnTo>
                  <a:lnTo>
                    <a:pt x="14" y="142"/>
                  </a:lnTo>
                  <a:lnTo>
                    <a:pt x="16" y="140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9" y="140"/>
                  </a:lnTo>
                  <a:lnTo>
                    <a:pt x="43" y="140"/>
                  </a:lnTo>
                  <a:lnTo>
                    <a:pt x="61" y="140"/>
                  </a:lnTo>
                  <a:lnTo>
                    <a:pt x="80" y="140"/>
                  </a:lnTo>
                  <a:lnTo>
                    <a:pt x="98" y="138"/>
                  </a:lnTo>
                  <a:lnTo>
                    <a:pt x="114" y="138"/>
                  </a:lnTo>
                  <a:lnTo>
                    <a:pt x="119" y="145"/>
                  </a:lnTo>
                  <a:lnTo>
                    <a:pt x="125" y="153"/>
                  </a:lnTo>
                  <a:lnTo>
                    <a:pt x="130" y="160"/>
                  </a:lnTo>
                  <a:lnTo>
                    <a:pt x="145" y="160"/>
                  </a:lnTo>
                  <a:lnTo>
                    <a:pt x="159" y="163"/>
                  </a:lnTo>
                  <a:lnTo>
                    <a:pt x="171" y="165"/>
                  </a:lnTo>
                  <a:lnTo>
                    <a:pt x="182" y="167"/>
                  </a:lnTo>
                  <a:lnTo>
                    <a:pt x="188" y="158"/>
                  </a:lnTo>
                  <a:lnTo>
                    <a:pt x="191" y="150"/>
                  </a:lnTo>
                  <a:lnTo>
                    <a:pt x="191" y="144"/>
                  </a:lnTo>
                  <a:lnTo>
                    <a:pt x="191" y="136"/>
                  </a:lnTo>
                  <a:lnTo>
                    <a:pt x="193" y="126"/>
                  </a:lnTo>
                  <a:lnTo>
                    <a:pt x="184" y="115"/>
                  </a:lnTo>
                  <a:lnTo>
                    <a:pt x="179" y="104"/>
                  </a:lnTo>
                  <a:lnTo>
                    <a:pt x="177" y="92"/>
                  </a:lnTo>
                  <a:lnTo>
                    <a:pt x="179" y="81"/>
                  </a:lnTo>
                  <a:lnTo>
                    <a:pt x="188" y="71"/>
                  </a:lnTo>
                  <a:lnTo>
                    <a:pt x="197" y="76"/>
                  </a:lnTo>
                  <a:lnTo>
                    <a:pt x="202" y="80"/>
                  </a:lnTo>
                  <a:lnTo>
                    <a:pt x="206" y="81"/>
                  </a:lnTo>
                  <a:lnTo>
                    <a:pt x="210" y="81"/>
                  </a:lnTo>
                  <a:lnTo>
                    <a:pt x="216" y="80"/>
                  </a:lnTo>
                  <a:lnTo>
                    <a:pt x="227" y="76"/>
                  </a:lnTo>
                  <a:lnTo>
                    <a:pt x="229" y="91"/>
                  </a:lnTo>
                  <a:lnTo>
                    <a:pt x="234" y="104"/>
                  </a:lnTo>
                  <a:lnTo>
                    <a:pt x="244" y="113"/>
                  </a:lnTo>
                  <a:lnTo>
                    <a:pt x="256" y="119"/>
                  </a:lnTo>
                  <a:lnTo>
                    <a:pt x="273" y="121"/>
                  </a:lnTo>
                  <a:lnTo>
                    <a:pt x="278" y="112"/>
                  </a:lnTo>
                  <a:lnTo>
                    <a:pt x="283" y="101"/>
                  </a:lnTo>
                  <a:lnTo>
                    <a:pt x="288" y="94"/>
                  </a:lnTo>
                  <a:lnTo>
                    <a:pt x="293" y="88"/>
                  </a:lnTo>
                  <a:lnTo>
                    <a:pt x="298" y="87"/>
                  </a:lnTo>
                  <a:lnTo>
                    <a:pt x="306" y="92"/>
                  </a:lnTo>
                  <a:lnTo>
                    <a:pt x="325" y="87"/>
                  </a:lnTo>
                  <a:lnTo>
                    <a:pt x="338" y="81"/>
                  </a:lnTo>
                  <a:lnTo>
                    <a:pt x="347" y="72"/>
                  </a:lnTo>
                  <a:lnTo>
                    <a:pt x="353" y="62"/>
                  </a:lnTo>
                  <a:lnTo>
                    <a:pt x="357" y="50"/>
                  </a:lnTo>
                  <a:lnTo>
                    <a:pt x="360" y="35"/>
                  </a:lnTo>
                  <a:lnTo>
                    <a:pt x="364" y="17"/>
                  </a:lnTo>
                  <a:lnTo>
                    <a:pt x="369" y="9"/>
                  </a:lnTo>
                  <a:lnTo>
                    <a:pt x="376" y="5"/>
                  </a:lnTo>
                  <a:lnTo>
                    <a:pt x="385" y="4"/>
                  </a:lnTo>
                  <a:lnTo>
                    <a:pt x="394" y="4"/>
                  </a:lnTo>
                  <a:lnTo>
                    <a:pt x="402" y="4"/>
                  </a:lnTo>
                  <a:lnTo>
                    <a:pt x="411" y="1"/>
                  </a:lnTo>
                  <a:lnTo>
                    <a:pt x="416" y="3"/>
                  </a:lnTo>
                  <a:lnTo>
                    <a:pt x="417" y="4"/>
                  </a:lnTo>
                  <a:lnTo>
                    <a:pt x="417" y="6"/>
                  </a:lnTo>
                  <a:lnTo>
                    <a:pt x="417" y="9"/>
                  </a:lnTo>
                  <a:lnTo>
                    <a:pt x="416" y="10"/>
                  </a:lnTo>
                  <a:lnTo>
                    <a:pt x="417" y="10"/>
                  </a:lnTo>
                  <a:lnTo>
                    <a:pt x="421" y="8"/>
                  </a:lnTo>
                  <a:lnTo>
                    <a:pt x="429" y="0"/>
                  </a:lnTo>
                  <a:lnTo>
                    <a:pt x="433" y="6"/>
                  </a:lnTo>
                  <a:lnTo>
                    <a:pt x="439" y="12"/>
                  </a:lnTo>
                  <a:lnTo>
                    <a:pt x="448" y="17"/>
                  </a:lnTo>
                  <a:lnTo>
                    <a:pt x="457" y="19"/>
                  </a:lnTo>
                  <a:lnTo>
                    <a:pt x="462" y="22"/>
                  </a:lnTo>
                  <a:lnTo>
                    <a:pt x="465" y="24"/>
                  </a:lnTo>
                  <a:lnTo>
                    <a:pt x="469" y="30"/>
                  </a:lnTo>
                  <a:lnTo>
                    <a:pt x="474" y="35"/>
                  </a:lnTo>
                  <a:lnTo>
                    <a:pt x="478" y="40"/>
                  </a:lnTo>
                  <a:lnTo>
                    <a:pt x="479" y="42"/>
                  </a:lnTo>
                  <a:lnTo>
                    <a:pt x="487" y="51"/>
                  </a:lnTo>
                  <a:lnTo>
                    <a:pt x="493" y="58"/>
                  </a:lnTo>
                  <a:lnTo>
                    <a:pt x="498" y="63"/>
                  </a:lnTo>
                  <a:lnTo>
                    <a:pt x="505" y="68"/>
                  </a:lnTo>
                  <a:lnTo>
                    <a:pt x="515" y="74"/>
                  </a:lnTo>
                  <a:lnTo>
                    <a:pt x="516" y="78"/>
                  </a:lnTo>
                  <a:lnTo>
                    <a:pt x="516" y="85"/>
                  </a:lnTo>
                  <a:lnTo>
                    <a:pt x="516" y="92"/>
                  </a:lnTo>
                  <a:lnTo>
                    <a:pt x="517" y="96"/>
                  </a:lnTo>
                  <a:lnTo>
                    <a:pt x="525" y="101"/>
                  </a:lnTo>
                  <a:lnTo>
                    <a:pt x="533" y="110"/>
                  </a:lnTo>
                  <a:lnTo>
                    <a:pt x="540" y="119"/>
                  </a:lnTo>
                  <a:lnTo>
                    <a:pt x="548" y="126"/>
                  </a:lnTo>
                  <a:lnTo>
                    <a:pt x="564" y="136"/>
                  </a:lnTo>
                  <a:lnTo>
                    <a:pt x="574" y="144"/>
                  </a:lnTo>
                  <a:lnTo>
                    <a:pt x="580" y="150"/>
                  </a:lnTo>
                  <a:lnTo>
                    <a:pt x="581" y="156"/>
                  </a:lnTo>
                  <a:lnTo>
                    <a:pt x="583" y="160"/>
                  </a:lnTo>
                  <a:lnTo>
                    <a:pt x="581" y="164"/>
                  </a:lnTo>
                  <a:lnTo>
                    <a:pt x="583" y="165"/>
                  </a:lnTo>
                  <a:lnTo>
                    <a:pt x="585" y="167"/>
                  </a:lnTo>
                  <a:lnTo>
                    <a:pt x="592" y="165"/>
                  </a:lnTo>
                  <a:lnTo>
                    <a:pt x="602" y="163"/>
                  </a:lnTo>
                  <a:lnTo>
                    <a:pt x="620" y="159"/>
                  </a:lnTo>
                  <a:lnTo>
                    <a:pt x="626" y="159"/>
                  </a:lnTo>
                  <a:lnTo>
                    <a:pt x="635" y="161"/>
                  </a:lnTo>
                  <a:lnTo>
                    <a:pt x="646" y="163"/>
                  </a:lnTo>
                  <a:lnTo>
                    <a:pt x="654" y="163"/>
                  </a:lnTo>
                  <a:lnTo>
                    <a:pt x="669" y="167"/>
                  </a:lnTo>
                  <a:lnTo>
                    <a:pt x="683" y="168"/>
                  </a:lnTo>
                  <a:lnTo>
                    <a:pt x="697" y="170"/>
                  </a:lnTo>
                  <a:lnTo>
                    <a:pt x="708" y="173"/>
                  </a:lnTo>
                  <a:lnTo>
                    <a:pt x="720" y="178"/>
                  </a:lnTo>
                  <a:lnTo>
                    <a:pt x="728" y="188"/>
                  </a:lnTo>
                  <a:lnTo>
                    <a:pt x="733" y="200"/>
                  </a:lnTo>
                  <a:lnTo>
                    <a:pt x="730" y="211"/>
                  </a:lnTo>
                  <a:lnTo>
                    <a:pt x="724" y="226"/>
                  </a:lnTo>
                  <a:lnTo>
                    <a:pt x="713" y="241"/>
                  </a:lnTo>
                  <a:lnTo>
                    <a:pt x="703" y="261"/>
                  </a:lnTo>
                  <a:lnTo>
                    <a:pt x="694" y="287"/>
                  </a:lnTo>
                  <a:lnTo>
                    <a:pt x="690" y="288"/>
                  </a:lnTo>
                  <a:lnTo>
                    <a:pt x="683" y="288"/>
                  </a:lnTo>
                  <a:lnTo>
                    <a:pt x="672" y="290"/>
                  </a:lnTo>
                  <a:lnTo>
                    <a:pt x="663" y="290"/>
                  </a:lnTo>
                  <a:lnTo>
                    <a:pt x="660" y="291"/>
                  </a:lnTo>
                  <a:lnTo>
                    <a:pt x="657" y="293"/>
                  </a:lnTo>
                  <a:lnTo>
                    <a:pt x="657" y="299"/>
                  </a:lnTo>
                  <a:lnTo>
                    <a:pt x="658" y="304"/>
                  </a:lnTo>
                  <a:lnTo>
                    <a:pt x="658" y="309"/>
                  </a:lnTo>
                  <a:lnTo>
                    <a:pt x="656" y="311"/>
                  </a:lnTo>
                  <a:lnTo>
                    <a:pt x="649" y="313"/>
                  </a:lnTo>
                  <a:lnTo>
                    <a:pt x="638" y="315"/>
                  </a:lnTo>
                  <a:lnTo>
                    <a:pt x="625" y="319"/>
                  </a:lnTo>
                  <a:lnTo>
                    <a:pt x="611" y="323"/>
                  </a:lnTo>
                  <a:lnTo>
                    <a:pt x="597" y="328"/>
                  </a:lnTo>
                  <a:lnTo>
                    <a:pt x="587" y="334"/>
                  </a:lnTo>
                  <a:lnTo>
                    <a:pt x="580" y="341"/>
                  </a:lnTo>
                  <a:lnTo>
                    <a:pt x="580" y="346"/>
                  </a:lnTo>
                  <a:lnTo>
                    <a:pt x="584" y="349"/>
                  </a:lnTo>
                  <a:lnTo>
                    <a:pt x="590" y="349"/>
                  </a:lnTo>
                  <a:lnTo>
                    <a:pt x="598" y="349"/>
                  </a:lnTo>
                  <a:lnTo>
                    <a:pt x="606" y="346"/>
                  </a:lnTo>
                  <a:lnTo>
                    <a:pt x="612" y="346"/>
                  </a:lnTo>
                  <a:lnTo>
                    <a:pt x="616" y="346"/>
                  </a:lnTo>
                  <a:lnTo>
                    <a:pt x="615" y="349"/>
                  </a:lnTo>
                  <a:lnTo>
                    <a:pt x="593" y="374"/>
                  </a:lnTo>
                  <a:lnTo>
                    <a:pt x="592" y="379"/>
                  </a:lnTo>
                  <a:lnTo>
                    <a:pt x="592" y="386"/>
                  </a:lnTo>
                  <a:lnTo>
                    <a:pt x="592" y="393"/>
                  </a:lnTo>
                  <a:lnTo>
                    <a:pt x="594" y="400"/>
                  </a:lnTo>
                  <a:lnTo>
                    <a:pt x="596" y="411"/>
                  </a:lnTo>
                  <a:lnTo>
                    <a:pt x="602" y="423"/>
                  </a:lnTo>
                  <a:lnTo>
                    <a:pt x="610" y="432"/>
                  </a:lnTo>
                  <a:lnTo>
                    <a:pt x="617" y="440"/>
                  </a:lnTo>
                  <a:lnTo>
                    <a:pt x="622" y="446"/>
                  </a:lnTo>
                  <a:lnTo>
                    <a:pt x="662" y="504"/>
                  </a:lnTo>
                  <a:lnTo>
                    <a:pt x="630" y="522"/>
                  </a:lnTo>
                  <a:lnTo>
                    <a:pt x="631" y="524"/>
                  </a:lnTo>
                  <a:lnTo>
                    <a:pt x="637" y="529"/>
                  </a:lnTo>
                  <a:lnTo>
                    <a:pt x="643" y="536"/>
                  </a:lnTo>
                  <a:lnTo>
                    <a:pt x="648" y="541"/>
                  </a:lnTo>
                  <a:lnTo>
                    <a:pt x="652" y="543"/>
                  </a:lnTo>
                  <a:lnTo>
                    <a:pt x="647" y="543"/>
                  </a:lnTo>
                  <a:lnTo>
                    <a:pt x="637" y="545"/>
                  </a:lnTo>
                  <a:lnTo>
                    <a:pt x="625" y="547"/>
                  </a:lnTo>
                  <a:lnTo>
                    <a:pt x="616" y="548"/>
                  </a:lnTo>
                  <a:lnTo>
                    <a:pt x="612" y="552"/>
                  </a:lnTo>
                  <a:lnTo>
                    <a:pt x="617" y="588"/>
                  </a:lnTo>
                  <a:lnTo>
                    <a:pt x="647" y="620"/>
                  </a:lnTo>
                  <a:lnTo>
                    <a:pt x="669" y="618"/>
                  </a:lnTo>
                  <a:lnTo>
                    <a:pt x="662" y="620"/>
                  </a:lnTo>
                  <a:lnTo>
                    <a:pt x="654" y="629"/>
                  </a:lnTo>
                  <a:lnTo>
                    <a:pt x="644" y="641"/>
                  </a:lnTo>
                  <a:lnTo>
                    <a:pt x="635" y="653"/>
                  </a:lnTo>
                  <a:lnTo>
                    <a:pt x="625" y="668"/>
                  </a:lnTo>
                  <a:lnTo>
                    <a:pt x="615" y="679"/>
                  </a:lnTo>
                  <a:lnTo>
                    <a:pt x="607" y="688"/>
                  </a:lnTo>
                  <a:lnTo>
                    <a:pt x="602" y="691"/>
                  </a:lnTo>
                  <a:lnTo>
                    <a:pt x="584" y="692"/>
                  </a:lnTo>
                  <a:lnTo>
                    <a:pt x="571" y="692"/>
                  </a:lnTo>
                  <a:lnTo>
                    <a:pt x="561" y="689"/>
                  </a:lnTo>
                  <a:lnTo>
                    <a:pt x="552" y="685"/>
                  </a:lnTo>
                  <a:lnTo>
                    <a:pt x="544" y="679"/>
                  </a:lnTo>
                  <a:lnTo>
                    <a:pt x="535" y="671"/>
                  </a:lnTo>
                  <a:lnTo>
                    <a:pt x="524" y="661"/>
                  </a:lnTo>
                  <a:lnTo>
                    <a:pt x="494" y="668"/>
                  </a:lnTo>
                  <a:lnTo>
                    <a:pt x="428" y="639"/>
                  </a:lnTo>
                  <a:lnTo>
                    <a:pt x="411" y="650"/>
                  </a:lnTo>
                  <a:lnTo>
                    <a:pt x="401" y="662"/>
                  </a:lnTo>
                  <a:lnTo>
                    <a:pt x="394" y="678"/>
                  </a:lnTo>
                  <a:lnTo>
                    <a:pt x="393" y="693"/>
                  </a:lnTo>
                  <a:lnTo>
                    <a:pt x="393" y="709"/>
                  </a:lnTo>
                  <a:lnTo>
                    <a:pt x="397" y="723"/>
                  </a:lnTo>
                  <a:lnTo>
                    <a:pt x="401" y="737"/>
                  </a:lnTo>
                  <a:lnTo>
                    <a:pt x="397" y="735"/>
                  </a:lnTo>
                  <a:lnTo>
                    <a:pt x="388" y="734"/>
                  </a:lnTo>
                  <a:lnTo>
                    <a:pt x="375" y="732"/>
                  </a:lnTo>
                  <a:lnTo>
                    <a:pt x="361" y="729"/>
                  </a:lnTo>
                  <a:lnTo>
                    <a:pt x="347" y="728"/>
                  </a:lnTo>
                  <a:lnTo>
                    <a:pt x="334" y="725"/>
                  </a:lnTo>
                  <a:lnTo>
                    <a:pt x="325" y="724"/>
                  </a:lnTo>
                  <a:lnTo>
                    <a:pt x="315" y="719"/>
                  </a:lnTo>
                  <a:lnTo>
                    <a:pt x="302" y="710"/>
                  </a:lnTo>
                  <a:lnTo>
                    <a:pt x="289" y="701"/>
                  </a:lnTo>
                  <a:lnTo>
                    <a:pt x="278" y="692"/>
                  </a:lnTo>
                  <a:lnTo>
                    <a:pt x="269" y="683"/>
                  </a:lnTo>
                  <a:lnTo>
                    <a:pt x="261" y="677"/>
                  </a:lnTo>
                  <a:lnTo>
                    <a:pt x="259" y="675"/>
                  </a:lnTo>
                  <a:lnTo>
                    <a:pt x="253" y="677"/>
                  </a:lnTo>
                  <a:lnTo>
                    <a:pt x="246" y="680"/>
                  </a:lnTo>
                  <a:lnTo>
                    <a:pt x="238" y="685"/>
                  </a:lnTo>
                  <a:lnTo>
                    <a:pt x="230" y="689"/>
                  </a:lnTo>
                  <a:lnTo>
                    <a:pt x="225" y="692"/>
                  </a:lnTo>
                  <a:lnTo>
                    <a:pt x="221" y="691"/>
                  </a:lnTo>
                  <a:lnTo>
                    <a:pt x="191" y="661"/>
                  </a:lnTo>
                  <a:lnTo>
                    <a:pt x="170" y="669"/>
                  </a:lnTo>
                  <a:lnTo>
                    <a:pt x="159" y="660"/>
                  </a:lnTo>
                  <a:lnTo>
                    <a:pt x="148" y="652"/>
                  </a:lnTo>
                  <a:lnTo>
                    <a:pt x="139" y="647"/>
                  </a:lnTo>
                  <a:lnTo>
                    <a:pt x="132" y="641"/>
                  </a:lnTo>
                  <a:lnTo>
                    <a:pt x="127" y="634"/>
                  </a:lnTo>
                  <a:lnTo>
                    <a:pt x="124" y="624"/>
                  </a:lnTo>
                  <a:lnTo>
                    <a:pt x="121" y="620"/>
                  </a:lnTo>
                  <a:lnTo>
                    <a:pt x="112" y="616"/>
                  </a:lnTo>
                  <a:lnTo>
                    <a:pt x="102" y="612"/>
                  </a:lnTo>
                  <a:lnTo>
                    <a:pt x="91" y="610"/>
                  </a:lnTo>
                  <a:lnTo>
                    <a:pt x="83" y="609"/>
                  </a:lnTo>
                  <a:lnTo>
                    <a:pt x="78" y="609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34" name="Freeform 26"/>
            <p:cNvSpPr>
              <a:spLocks/>
            </p:cNvSpPr>
            <p:nvPr/>
          </p:nvSpPr>
          <p:spPr bwMode="gray">
            <a:xfrm>
              <a:off x="2795" y="3709"/>
              <a:ext cx="80" cy="186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6" y="96"/>
                </a:cxn>
                <a:cxn ang="0">
                  <a:pos x="7" y="116"/>
                </a:cxn>
                <a:cxn ang="0">
                  <a:pos x="6" y="135"/>
                </a:cxn>
                <a:cxn ang="0">
                  <a:pos x="3" y="154"/>
                </a:cxn>
                <a:cxn ang="0">
                  <a:pos x="3" y="171"/>
                </a:cxn>
                <a:cxn ang="0">
                  <a:pos x="6" y="186"/>
                </a:cxn>
                <a:cxn ang="0">
                  <a:pos x="18" y="185"/>
                </a:cxn>
                <a:cxn ang="0">
                  <a:pos x="27" y="181"/>
                </a:cxn>
                <a:cxn ang="0">
                  <a:pos x="32" y="176"/>
                </a:cxn>
                <a:cxn ang="0">
                  <a:pos x="38" y="171"/>
                </a:cxn>
                <a:cxn ang="0">
                  <a:pos x="41" y="166"/>
                </a:cxn>
                <a:cxn ang="0">
                  <a:pos x="44" y="162"/>
                </a:cxn>
                <a:cxn ang="0">
                  <a:pos x="49" y="160"/>
                </a:cxn>
                <a:cxn ang="0">
                  <a:pos x="54" y="163"/>
                </a:cxn>
                <a:cxn ang="0">
                  <a:pos x="62" y="169"/>
                </a:cxn>
                <a:cxn ang="0">
                  <a:pos x="67" y="158"/>
                </a:cxn>
                <a:cxn ang="0">
                  <a:pos x="71" y="144"/>
                </a:cxn>
                <a:cxn ang="0">
                  <a:pos x="75" y="130"/>
                </a:cxn>
                <a:cxn ang="0">
                  <a:pos x="80" y="119"/>
                </a:cxn>
                <a:cxn ang="0">
                  <a:pos x="73" y="107"/>
                </a:cxn>
                <a:cxn ang="0">
                  <a:pos x="68" y="96"/>
                </a:cxn>
                <a:cxn ang="0">
                  <a:pos x="64" y="89"/>
                </a:cxn>
                <a:cxn ang="0">
                  <a:pos x="64" y="82"/>
                </a:cxn>
                <a:cxn ang="0">
                  <a:pos x="70" y="76"/>
                </a:cxn>
                <a:cxn ang="0">
                  <a:pos x="80" y="69"/>
                </a:cxn>
                <a:cxn ang="0">
                  <a:pos x="79" y="52"/>
                </a:cxn>
                <a:cxn ang="0">
                  <a:pos x="75" y="32"/>
                </a:cxn>
                <a:cxn ang="0">
                  <a:pos x="67" y="16"/>
                </a:cxn>
                <a:cxn ang="0">
                  <a:pos x="57" y="0"/>
                </a:cxn>
                <a:cxn ang="0">
                  <a:pos x="43" y="14"/>
                </a:cxn>
                <a:cxn ang="0">
                  <a:pos x="30" y="23"/>
                </a:cxn>
                <a:cxn ang="0">
                  <a:pos x="21" y="30"/>
                </a:cxn>
                <a:cxn ang="0">
                  <a:pos x="13" y="34"/>
                </a:cxn>
                <a:cxn ang="0">
                  <a:pos x="8" y="36"/>
                </a:cxn>
                <a:cxn ang="0">
                  <a:pos x="4" y="40"/>
                </a:cxn>
                <a:cxn ang="0">
                  <a:pos x="3" y="45"/>
                </a:cxn>
                <a:cxn ang="0">
                  <a:pos x="2" y="53"/>
                </a:cxn>
                <a:cxn ang="0">
                  <a:pos x="0" y="63"/>
                </a:cxn>
                <a:cxn ang="0">
                  <a:pos x="0" y="80"/>
                </a:cxn>
              </a:cxnLst>
              <a:rect l="0" t="0" r="r" b="b"/>
              <a:pathLst>
                <a:path w="80" h="186">
                  <a:moveTo>
                    <a:pt x="0" y="80"/>
                  </a:moveTo>
                  <a:lnTo>
                    <a:pt x="6" y="96"/>
                  </a:lnTo>
                  <a:lnTo>
                    <a:pt x="7" y="116"/>
                  </a:lnTo>
                  <a:lnTo>
                    <a:pt x="6" y="135"/>
                  </a:lnTo>
                  <a:lnTo>
                    <a:pt x="3" y="154"/>
                  </a:lnTo>
                  <a:lnTo>
                    <a:pt x="3" y="171"/>
                  </a:lnTo>
                  <a:lnTo>
                    <a:pt x="6" y="186"/>
                  </a:lnTo>
                  <a:lnTo>
                    <a:pt x="18" y="185"/>
                  </a:lnTo>
                  <a:lnTo>
                    <a:pt x="27" y="181"/>
                  </a:lnTo>
                  <a:lnTo>
                    <a:pt x="32" y="176"/>
                  </a:lnTo>
                  <a:lnTo>
                    <a:pt x="38" y="171"/>
                  </a:lnTo>
                  <a:lnTo>
                    <a:pt x="41" y="166"/>
                  </a:lnTo>
                  <a:lnTo>
                    <a:pt x="44" y="162"/>
                  </a:lnTo>
                  <a:lnTo>
                    <a:pt x="49" y="160"/>
                  </a:lnTo>
                  <a:lnTo>
                    <a:pt x="54" y="163"/>
                  </a:lnTo>
                  <a:lnTo>
                    <a:pt x="62" y="169"/>
                  </a:lnTo>
                  <a:lnTo>
                    <a:pt x="67" y="158"/>
                  </a:lnTo>
                  <a:lnTo>
                    <a:pt x="71" y="144"/>
                  </a:lnTo>
                  <a:lnTo>
                    <a:pt x="75" y="130"/>
                  </a:lnTo>
                  <a:lnTo>
                    <a:pt x="80" y="119"/>
                  </a:lnTo>
                  <a:lnTo>
                    <a:pt x="73" y="107"/>
                  </a:lnTo>
                  <a:lnTo>
                    <a:pt x="68" y="96"/>
                  </a:lnTo>
                  <a:lnTo>
                    <a:pt x="64" y="89"/>
                  </a:lnTo>
                  <a:lnTo>
                    <a:pt x="64" y="82"/>
                  </a:lnTo>
                  <a:lnTo>
                    <a:pt x="70" y="76"/>
                  </a:lnTo>
                  <a:lnTo>
                    <a:pt x="80" y="69"/>
                  </a:lnTo>
                  <a:lnTo>
                    <a:pt x="79" y="52"/>
                  </a:lnTo>
                  <a:lnTo>
                    <a:pt x="75" y="32"/>
                  </a:lnTo>
                  <a:lnTo>
                    <a:pt x="67" y="16"/>
                  </a:lnTo>
                  <a:lnTo>
                    <a:pt x="57" y="0"/>
                  </a:lnTo>
                  <a:lnTo>
                    <a:pt x="43" y="14"/>
                  </a:lnTo>
                  <a:lnTo>
                    <a:pt x="30" y="23"/>
                  </a:lnTo>
                  <a:lnTo>
                    <a:pt x="21" y="30"/>
                  </a:lnTo>
                  <a:lnTo>
                    <a:pt x="13" y="34"/>
                  </a:lnTo>
                  <a:lnTo>
                    <a:pt x="8" y="36"/>
                  </a:lnTo>
                  <a:lnTo>
                    <a:pt x="4" y="40"/>
                  </a:lnTo>
                  <a:lnTo>
                    <a:pt x="3" y="45"/>
                  </a:lnTo>
                  <a:lnTo>
                    <a:pt x="2" y="53"/>
                  </a:lnTo>
                  <a:lnTo>
                    <a:pt x="0" y="63"/>
                  </a:lnTo>
                  <a:lnTo>
                    <a:pt x="0" y="80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35" name="Freeform 27"/>
            <p:cNvSpPr>
              <a:spLocks/>
            </p:cNvSpPr>
            <p:nvPr/>
          </p:nvSpPr>
          <p:spPr bwMode="gray">
            <a:xfrm>
              <a:off x="3050" y="3958"/>
              <a:ext cx="199" cy="134"/>
            </a:xfrm>
            <a:custGeom>
              <a:avLst/>
              <a:gdLst/>
              <a:ahLst/>
              <a:cxnLst>
                <a:cxn ang="0">
                  <a:pos x="187" y="38"/>
                </a:cxn>
                <a:cxn ang="0">
                  <a:pos x="194" y="29"/>
                </a:cxn>
                <a:cxn ang="0">
                  <a:pos x="198" y="19"/>
                </a:cxn>
                <a:cxn ang="0">
                  <a:pos x="199" y="9"/>
                </a:cxn>
                <a:cxn ang="0">
                  <a:pos x="199" y="0"/>
                </a:cxn>
                <a:cxn ang="0">
                  <a:pos x="181" y="1"/>
                </a:cxn>
                <a:cxn ang="0">
                  <a:pos x="164" y="5"/>
                </a:cxn>
                <a:cxn ang="0">
                  <a:pos x="148" y="10"/>
                </a:cxn>
                <a:cxn ang="0">
                  <a:pos x="131" y="15"/>
                </a:cxn>
                <a:cxn ang="0">
                  <a:pos x="116" y="18"/>
                </a:cxn>
                <a:cxn ang="0">
                  <a:pos x="99" y="19"/>
                </a:cxn>
                <a:cxn ang="0">
                  <a:pos x="81" y="14"/>
                </a:cxn>
                <a:cxn ang="0">
                  <a:pos x="63" y="5"/>
                </a:cxn>
                <a:cxn ang="0">
                  <a:pos x="53" y="10"/>
                </a:cxn>
                <a:cxn ang="0">
                  <a:pos x="41" y="13"/>
                </a:cxn>
                <a:cxn ang="0">
                  <a:pos x="31" y="15"/>
                </a:cxn>
                <a:cxn ang="0">
                  <a:pos x="21" y="17"/>
                </a:cxn>
                <a:cxn ang="0">
                  <a:pos x="13" y="20"/>
                </a:cxn>
                <a:cxn ang="0">
                  <a:pos x="7" y="27"/>
                </a:cxn>
                <a:cxn ang="0">
                  <a:pos x="2" y="36"/>
                </a:cxn>
                <a:cxn ang="0">
                  <a:pos x="0" y="50"/>
                </a:cxn>
                <a:cxn ang="0">
                  <a:pos x="21" y="65"/>
                </a:cxn>
                <a:cxn ang="0">
                  <a:pos x="44" y="79"/>
                </a:cxn>
                <a:cxn ang="0">
                  <a:pos x="71" y="91"/>
                </a:cxn>
                <a:cxn ang="0">
                  <a:pos x="100" y="102"/>
                </a:cxn>
                <a:cxn ang="0">
                  <a:pos x="129" y="113"/>
                </a:cxn>
                <a:cxn ang="0">
                  <a:pos x="157" y="123"/>
                </a:cxn>
                <a:cxn ang="0">
                  <a:pos x="182" y="134"/>
                </a:cxn>
                <a:cxn ang="0">
                  <a:pos x="193" y="122"/>
                </a:cxn>
                <a:cxn ang="0">
                  <a:pos x="195" y="107"/>
                </a:cxn>
                <a:cxn ang="0">
                  <a:pos x="194" y="93"/>
                </a:cxn>
                <a:cxn ang="0">
                  <a:pos x="190" y="77"/>
                </a:cxn>
                <a:cxn ang="0">
                  <a:pos x="187" y="60"/>
                </a:cxn>
                <a:cxn ang="0">
                  <a:pos x="187" y="38"/>
                </a:cxn>
              </a:cxnLst>
              <a:rect l="0" t="0" r="r" b="b"/>
              <a:pathLst>
                <a:path w="199" h="134">
                  <a:moveTo>
                    <a:pt x="187" y="38"/>
                  </a:moveTo>
                  <a:lnTo>
                    <a:pt x="194" y="29"/>
                  </a:lnTo>
                  <a:lnTo>
                    <a:pt x="198" y="19"/>
                  </a:lnTo>
                  <a:lnTo>
                    <a:pt x="199" y="9"/>
                  </a:lnTo>
                  <a:lnTo>
                    <a:pt x="199" y="0"/>
                  </a:lnTo>
                  <a:lnTo>
                    <a:pt x="181" y="1"/>
                  </a:lnTo>
                  <a:lnTo>
                    <a:pt x="164" y="5"/>
                  </a:lnTo>
                  <a:lnTo>
                    <a:pt x="148" y="10"/>
                  </a:lnTo>
                  <a:lnTo>
                    <a:pt x="131" y="15"/>
                  </a:lnTo>
                  <a:lnTo>
                    <a:pt x="116" y="18"/>
                  </a:lnTo>
                  <a:lnTo>
                    <a:pt x="99" y="19"/>
                  </a:lnTo>
                  <a:lnTo>
                    <a:pt x="81" y="14"/>
                  </a:lnTo>
                  <a:lnTo>
                    <a:pt x="63" y="5"/>
                  </a:lnTo>
                  <a:lnTo>
                    <a:pt x="53" y="10"/>
                  </a:lnTo>
                  <a:lnTo>
                    <a:pt x="41" y="13"/>
                  </a:lnTo>
                  <a:lnTo>
                    <a:pt x="31" y="15"/>
                  </a:lnTo>
                  <a:lnTo>
                    <a:pt x="21" y="17"/>
                  </a:lnTo>
                  <a:lnTo>
                    <a:pt x="13" y="20"/>
                  </a:lnTo>
                  <a:lnTo>
                    <a:pt x="7" y="27"/>
                  </a:lnTo>
                  <a:lnTo>
                    <a:pt x="2" y="36"/>
                  </a:lnTo>
                  <a:lnTo>
                    <a:pt x="0" y="50"/>
                  </a:lnTo>
                  <a:lnTo>
                    <a:pt x="21" y="65"/>
                  </a:lnTo>
                  <a:lnTo>
                    <a:pt x="44" y="79"/>
                  </a:lnTo>
                  <a:lnTo>
                    <a:pt x="71" y="91"/>
                  </a:lnTo>
                  <a:lnTo>
                    <a:pt x="100" y="102"/>
                  </a:lnTo>
                  <a:lnTo>
                    <a:pt x="129" y="113"/>
                  </a:lnTo>
                  <a:lnTo>
                    <a:pt x="157" y="123"/>
                  </a:lnTo>
                  <a:lnTo>
                    <a:pt x="182" y="134"/>
                  </a:lnTo>
                  <a:lnTo>
                    <a:pt x="193" y="122"/>
                  </a:lnTo>
                  <a:lnTo>
                    <a:pt x="195" y="107"/>
                  </a:lnTo>
                  <a:lnTo>
                    <a:pt x="194" y="93"/>
                  </a:lnTo>
                  <a:lnTo>
                    <a:pt x="190" y="77"/>
                  </a:lnTo>
                  <a:lnTo>
                    <a:pt x="187" y="60"/>
                  </a:lnTo>
                  <a:lnTo>
                    <a:pt x="187" y="38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36" name="Freeform 28"/>
            <p:cNvSpPr>
              <a:spLocks/>
            </p:cNvSpPr>
            <p:nvPr/>
          </p:nvSpPr>
          <p:spPr bwMode="gray">
            <a:xfrm>
              <a:off x="2694" y="3208"/>
              <a:ext cx="740" cy="758"/>
            </a:xfrm>
            <a:custGeom>
              <a:avLst/>
              <a:gdLst/>
              <a:ahLst/>
              <a:cxnLst>
                <a:cxn ang="0">
                  <a:pos x="66" y="268"/>
                </a:cxn>
                <a:cxn ang="0">
                  <a:pos x="96" y="253"/>
                </a:cxn>
                <a:cxn ang="0">
                  <a:pos x="128" y="231"/>
                </a:cxn>
                <a:cxn ang="0">
                  <a:pos x="148" y="228"/>
                </a:cxn>
                <a:cxn ang="0">
                  <a:pos x="178" y="240"/>
                </a:cxn>
                <a:cxn ang="0">
                  <a:pos x="205" y="269"/>
                </a:cxn>
                <a:cxn ang="0">
                  <a:pos x="230" y="303"/>
                </a:cxn>
                <a:cxn ang="0">
                  <a:pos x="242" y="353"/>
                </a:cxn>
                <a:cxn ang="0">
                  <a:pos x="286" y="395"/>
                </a:cxn>
                <a:cxn ang="0">
                  <a:pos x="340" y="430"/>
                </a:cxn>
                <a:cxn ang="0">
                  <a:pos x="372" y="460"/>
                </a:cxn>
                <a:cxn ang="0">
                  <a:pos x="410" y="486"/>
                </a:cxn>
                <a:cxn ang="0">
                  <a:pos x="450" y="496"/>
                </a:cxn>
                <a:cxn ang="0">
                  <a:pos x="469" y="530"/>
                </a:cxn>
                <a:cxn ang="0">
                  <a:pos x="506" y="542"/>
                </a:cxn>
                <a:cxn ang="0">
                  <a:pos x="528" y="562"/>
                </a:cxn>
                <a:cxn ang="0">
                  <a:pos x="555" y="588"/>
                </a:cxn>
                <a:cxn ang="0">
                  <a:pos x="591" y="619"/>
                </a:cxn>
                <a:cxn ang="0">
                  <a:pos x="611" y="668"/>
                </a:cxn>
                <a:cxn ang="0">
                  <a:pos x="618" y="701"/>
                </a:cxn>
                <a:cxn ang="0">
                  <a:pos x="600" y="710"/>
                </a:cxn>
                <a:cxn ang="0">
                  <a:pos x="593" y="745"/>
                </a:cxn>
                <a:cxn ang="0">
                  <a:pos x="610" y="755"/>
                </a:cxn>
                <a:cxn ang="0">
                  <a:pos x="627" y="724"/>
                </a:cxn>
                <a:cxn ang="0">
                  <a:pos x="634" y="692"/>
                </a:cxn>
                <a:cxn ang="0">
                  <a:pos x="654" y="674"/>
                </a:cxn>
                <a:cxn ang="0">
                  <a:pos x="666" y="654"/>
                </a:cxn>
                <a:cxn ang="0">
                  <a:pos x="655" y="629"/>
                </a:cxn>
                <a:cxn ang="0">
                  <a:pos x="628" y="613"/>
                </a:cxn>
                <a:cxn ang="0">
                  <a:pos x="629" y="581"/>
                </a:cxn>
                <a:cxn ang="0">
                  <a:pos x="651" y="541"/>
                </a:cxn>
                <a:cxn ang="0">
                  <a:pos x="701" y="558"/>
                </a:cxn>
                <a:cxn ang="0">
                  <a:pos x="737" y="592"/>
                </a:cxn>
                <a:cxn ang="0">
                  <a:pos x="731" y="555"/>
                </a:cxn>
                <a:cxn ang="0">
                  <a:pos x="696" y="530"/>
                </a:cxn>
                <a:cxn ang="0">
                  <a:pos x="650" y="508"/>
                </a:cxn>
                <a:cxn ang="0">
                  <a:pos x="588" y="477"/>
                </a:cxn>
                <a:cxn ang="0">
                  <a:pos x="578" y="454"/>
                </a:cxn>
                <a:cxn ang="0">
                  <a:pos x="576" y="435"/>
                </a:cxn>
                <a:cxn ang="0">
                  <a:pos x="540" y="436"/>
                </a:cxn>
                <a:cxn ang="0">
                  <a:pos x="482" y="413"/>
                </a:cxn>
                <a:cxn ang="0">
                  <a:pos x="441" y="354"/>
                </a:cxn>
                <a:cxn ang="0">
                  <a:pos x="423" y="305"/>
                </a:cxn>
                <a:cxn ang="0">
                  <a:pos x="388" y="275"/>
                </a:cxn>
                <a:cxn ang="0">
                  <a:pos x="355" y="246"/>
                </a:cxn>
                <a:cxn ang="0">
                  <a:pos x="345" y="208"/>
                </a:cxn>
                <a:cxn ang="0">
                  <a:pos x="344" y="173"/>
                </a:cxn>
                <a:cxn ang="0">
                  <a:pos x="354" y="135"/>
                </a:cxn>
                <a:cxn ang="0">
                  <a:pos x="401" y="102"/>
                </a:cxn>
                <a:cxn ang="0">
                  <a:pos x="438" y="114"/>
                </a:cxn>
                <a:cxn ang="0">
                  <a:pos x="265" y="34"/>
                </a:cxn>
                <a:cxn ang="0">
                  <a:pos x="218" y="39"/>
                </a:cxn>
                <a:cxn ang="0">
                  <a:pos x="214" y="50"/>
                </a:cxn>
                <a:cxn ang="0">
                  <a:pos x="194" y="62"/>
                </a:cxn>
                <a:cxn ang="0">
                  <a:pos x="174" y="45"/>
                </a:cxn>
                <a:cxn ang="0">
                  <a:pos x="148" y="89"/>
                </a:cxn>
                <a:cxn ang="0">
                  <a:pos x="104" y="80"/>
                </a:cxn>
                <a:cxn ang="0">
                  <a:pos x="17" y="170"/>
                </a:cxn>
                <a:cxn ang="0">
                  <a:pos x="9" y="194"/>
                </a:cxn>
                <a:cxn ang="0">
                  <a:pos x="7" y="237"/>
                </a:cxn>
              </a:cxnLst>
              <a:rect l="0" t="0" r="r" b="b"/>
              <a:pathLst>
                <a:path w="740" h="758">
                  <a:moveTo>
                    <a:pt x="58" y="266"/>
                  </a:moveTo>
                  <a:lnTo>
                    <a:pt x="60" y="269"/>
                  </a:lnTo>
                  <a:lnTo>
                    <a:pt x="66" y="268"/>
                  </a:lnTo>
                  <a:lnTo>
                    <a:pt x="75" y="266"/>
                  </a:lnTo>
                  <a:lnTo>
                    <a:pt x="85" y="259"/>
                  </a:lnTo>
                  <a:lnTo>
                    <a:pt x="96" y="253"/>
                  </a:lnTo>
                  <a:lnTo>
                    <a:pt x="108" y="245"/>
                  </a:lnTo>
                  <a:lnTo>
                    <a:pt x="118" y="237"/>
                  </a:lnTo>
                  <a:lnTo>
                    <a:pt x="128" y="231"/>
                  </a:lnTo>
                  <a:lnTo>
                    <a:pt x="136" y="227"/>
                  </a:lnTo>
                  <a:lnTo>
                    <a:pt x="141" y="225"/>
                  </a:lnTo>
                  <a:lnTo>
                    <a:pt x="148" y="228"/>
                  </a:lnTo>
                  <a:lnTo>
                    <a:pt x="157" y="234"/>
                  </a:lnTo>
                  <a:lnTo>
                    <a:pt x="167" y="237"/>
                  </a:lnTo>
                  <a:lnTo>
                    <a:pt x="178" y="240"/>
                  </a:lnTo>
                  <a:lnTo>
                    <a:pt x="186" y="241"/>
                  </a:lnTo>
                  <a:lnTo>
                    <a:pt x="196" y="257"/>
                  </a:lnTo>
                  <a:lnTo>
                    <a:pt x="205" y="269"/>
                  </a:lnTo>
                  <a:lnTo>
                    <a:pt x="214" y="280"/>
                  </a:lnTo>
                  <a:lnTo>
                    <a:pt x="223" y="291"/>
                  </a:lnTo>
                  <a:lnTo>
                    <a:pt x="230" y="303"/>
                  </a:lnTo>
                  <a:lnTo>
                    <a:pt x="235" y="318"/>
                  </a:lnTo>
                  <a:lnTo>
                    <a:pt x="239" y="337"/>
                  </a:lnTo>
                  <a:lnTo>
                    <a:pt x="242" y="353"/>
                  </a:lnTo>
                  <a:lnTo>
                    <a:pt x="253" y="367"/>
                  </a:lnTo>
                  <a:lnTo>
                    <a:pt x="268" y="381"/>
                  </a:lnTo>
                  <a:lnTo>
                    <a:pt x="286" y="395"/>
                  </a:lnTo>
                  <a:lnTo>
                    <a:pt x="305" y="408"/>
                  </a:lnTo>
                  <a:lnTo>
                    <a:pt x="324" y="419"/>
                  </a:lnTo>
                  <a:lnTo>
                    <a:pt x="340" y="430"/>
                  </a:lnTo>
                  <a:lnTo>
                    <a:pt x="351" y="439"/>
                  </a:lnTo>
                  <a:lnTo>
                    <a:pt x="360" y="449"/>
                  </a:lnTo>
                  <a:lnTo>
                    <a:pt x="372" y="460"/>
                  </a:lnTo>
                  <a:lnTo>
                    <a:pt x="383" y="472"/>
                  </a:lnTo>
                  <a:lnTo>
                    <a:pt x="396" y="482"/>
                  </a:lnTo>
                  <a:lnTo>
                    <a:pt x="410" y="486"/>
                  </a:lnTo>
                  <a:lnTo>
                    <a:pt x="424" y="485"/>
                  </a:lnTo>
                  <a:lnTo>
                    <a:pt x="440" y="489"/>
                  </a:lnTo>
                  <a:lnTo>
                    <a:pt x="450" y="496"/>
                  </a:lnTo>
                  <a:lnTo>
                    <a:pt x="458" y="505"/>
                  </a:lnTo>
                  <a:lnTo>
                    <a:pt x="464" y="517"/>
                  </a:lnTo>
                  <a:lnTo>
                    <a:pt x="469" y="530"/>
                  </a:lnTo>
                  <a:lnTo>
                    <a:pt x="479" y="536"/>
                  </a:lnTo>
                  <a:lnTo>
                    <a:pt x="492" y="540"/>
                  </a:lnTo>
                  <a:lnTo>
                    <a:pt x="506" y="542"/>
                  </a:lnTo>
                  <a:lnTo>
                    <a:pt x="518" y="545"/>
                  </a:lnTo>
                  <a:lnTo>
                    <a:pt x="527" y="546"/>
                  </a:lnTo>
                  <a:lnTo>
                    <a:pt x="528" y="562"/>
                  </a:lnTo>
                  <a:lnTo>
                    <a:pt x="532" y="574"/>
                  </a:lnTo>
                  <a:lnTo>
                    <a:pt x="537" y="586"/>
                  </a:lnTo>
                  <a:lnTo>
                    <a:pt x="555" y="588"/>
                  </a:lnTo>
                  <a:lnTo>
                    <a:pt x="569" y="595"/>
                  </a:lnTo>
                  <a:lnTo>
                    <a:pt x="581" y="606"/>
                  </a:lnTo>
                  <a:lnTo>
                    <a:pt x="591" y="619"/>
                  </a:lnTo>
                  <a:lnTo>
                    <a:pt x="599" y="636"/>
                  </a:lnTo>
                  <a:lnTo>
                    <a:pt x="606" y="651"/>
                  </a:lnTo>
                  <a:lnTo>
                    <a:pt x="611" y="668"/>
                  </a:lnTo>
                  <a:lnTo>
                    <a:pt x="618" y="685"/>
                  </a:lnTo>
                  <a:lnTo>
                    <a:pt x="623" y="699"/>
                  </a:lnTo>
                  <a:lnTo>
                    <a:pt x="618" y="701"/>
                  </a:lnTo>
                  <a:lnTo>
                    <a:pt x="611" y="705"/>
                  </a:lnTo>
                  <a:lnTo>
                    <a:pt x="605" y="708"/>
                  </a:lnTo>
                  <a:lnTo>
                    <a:pt x="600" y="710"/>
                  </a:lnTo>
                  <a:lnTo>
                    <a:pt x="600" y="720"/>
                  </a:lnTo>
                  <a:lnTo>
                    <a:pt x="597" y="733"/>
                  </a:lnTo>
                  <a:lnTo>
                    <a:pt x="593" y="745"/>
                  </a:lnTo>
                  <a:lnTo>
                    <a:pt x="590" y="755"/>
                  </a:lnTo>
                  <a:lnTo>
                    <a:pt x="601" y="758"/>
                  </a:lnTo>
                  <a:lnTo>
                    <a:pt x="610" y="755"/>
                  </a:lnTo>
                  <a:lnTo>
                    <a:pt x="617" y="747"/>
                  </a:lnTo>
                  <a:lnTo>
                    <a:pt x="623" y="737"/>
                  </a:lnTo>
                  <a:lnTo>
                    <a:pt x="627" y="724"/>
                  </a:lnTo>
                  <a:lnTo>
                    <a:pt x="629" y="711"/>
                  </a:lnTo>
                  <a:lnTo>
                    <a:pt x="632" y="701"/>
                  </a:lnTo>
                  <a:lnTo>
                    <a:pt x="634" y="692"/>
                  </a:lnTo>
                  <a:lnTo>
                    <a:pt x="637" y="686"/>
                  </a:lnTo>
                  <a:lnTo>
                    <a:pt x="645" y="679"/>
                  </a:lnTo>
                  <a:lnTo>
                    <a:pt x="654" y="674"/>
                  </a:lnTo>
                  <a:lnTo>
                    <a:pt x="663" y="669"/>
                  </a:lnTo>
                  <a:lnTo>
                    <a:pt x="669" y="664"/>
                  </a:lnTo>
                  <a:lnTo>
                    <a:pt x="666" y="654"/>
                  </a:lnTo>
                  <a:lnTo>
                    <a:pt x="664" y="642"/>
                  </a:lnTo>
                  <a:lnTo>
                    <a:pt x="663" y="631"/>
                  </a:lnTo>
                  <a:lnTo>
                    <a:pt x="655" y="629"/>
                  </a:lnTo>
                  <a:lnTo>
                    <a:pt x="646" y="624"/>
                  </a:lnTo>
                  <a:lnTo>
                    <a:pt x="636" y="619"/>
                  </a:lnTo>
                  <a:lnTo>
                    <a:pt x="628" y="613"/>
                  </a:lnTo>
                  <a:lnTo>
                    <a:pt x="623" y="609"/>
                  </a:lnTo>
                  <a:lnTo>
                    <a:pt x="624" y="596"/>
                  </a:lnTo>
                  <a:lnTo>
                    <a:pt x="629" y="581"/>
                  </a:lnTo>
                  <a:lnTo>
                    <a:pt x="637" y="564"/>
                  </a:lnTo>
                  <a:lnTo>
                    <a:pt x="645" y="550"/>
                  </a:lnTo>
                  <a:lnTo>
                    <a:pt x="651" y="541"/>
                  </a:lnTo>
                  <a:lnTo>
                    <a:pt x="666" y="544"/>
                  </a:lnTo>
                  <a:lnTo>
                    <a:pt x="684" y="549"/>
                  </a:lnTo>
                  <a:lnTo>
                    <a:pt x="701" y="558"/>
                  </a:lnTo>
                  <a:lnTo>
                    <a:pt x="716" y="568"/>
                  </a:lnTo>
                  <a:lnTo>
                    <a:pt x="728" y="579"/>
                  </a:lnTo>
                  <a:lnTo>
                    <a:pt x="737" y="592"/>
                  </a:lnTo>
                  <a:lnTo>
                    <a:pt x="740" y="578"/>
                  </a:lnTo>
                  <a:lnTo>
                    <a:pt x="738" y="565"/>
                  </a:lnTo>
                  <a:lnTo>
                    <a:pt x="731" y="555"/>
                  </a:lnTo>
                  <a:lnTo>
                    <a:pt x="720" y="545"/>
                  </a:lnTo>
                  <a:lnTo>
                    <a:pt x="709" y="536"/>
                  </a:lnTo>
                  <a:lnTo>
                    <a:pt x="696" y="530"/>
                  </a:lnTo>
                  <a:lnTo>
                    <a:pt x="686" y="524"/>
                  </a:lnTo>
                  <a:lnTo>
                    <a:pt x="669" y="517"/>
                  </a:lnTo>
                  <a:lnTo>
                    <a:pt x="650" y="508"/>
                  </a:lnTo>
                  <a:lnTo>
                    <a:pt x="629" y="497"/>
                  </a:lnTo>
                  <a:lnTo>
                    <a:pt x="608" y="487"/>
                  </a:lnTo>
                  <a:lnTo>
                    <a:pt x="588" y="477"/>
                  </a:lnTo>
                  <a:lnTo>
                    <a:pt x="573" y="468"/>
                  </a:lnTo>
                  <a:lnTo>
                    <a:pt x="574" y="462"/>
                  </a:lnTo>
                  <a:lnTo>
                    <a:pt x="578" y="454"/>
                  </a:lnTo>
                  <a:lnTo>
                    <a:pt x="584" y="445"/>
                  </a:lnTo>
                  <a:lnTo>
                    <a:pt x="590" y="439"/>
                  </a:lnTo>
                  <a:lnTo>
                    <a:pt x="576" y="435"/>
                  </a:lnTo>
                  <a:lnTo>
                    <a:pt x="564" y="433"/>
                  </a:lnTo>
                  <a:lnTo>
                    <a:pt x="551" y="435"/>
                  </a:lnTo>
                  <a:lnTo>
                    <a:pt x="540" y="436"/>
                  </a:lnTo>
                  <a:lnTo>
                    <a:pt x="527" y="433"/>
                  </a:lnTo>
                  <a:lnTo>
                    <a:pt x="502" y="426"/>
                  </a:lnTo>
                  <a:lnTo>
                    <a:pt x="482" y="413"/>
                  </a:lnTo>
                  <a:lnTo>
                    <a:pt x="464" y="395"/>
                  </a:lnTo>
                  <a:lnTo>
                    <a:pt x="450" y="376"/>
                  </a:lnTo>
                  <a:lnTo>
                    <a:pt x="441" y="354"/>
                  </a:lnTo>
                  <a:lnTo>
                    <a:pt x="436" y="332"/>
                  </a:lnTo>
                  <a:lnTo>
                    <a:pt x="432" y="318"/>
                  </a:lnTo>
                  <a:lnTo>
                    <a:pt x="423" y="305"/>
                  </a:lnTo>
                  <a:lnTo>
                    <a:pt x="413" y="294"/>
                  </a:lnTo>
                  <a:lnTo>
                    <a:pt x="401" y="285"/>
                  </a:lnTo>
                  <a:lnTo>
                    <a:pt x="388" y="275"/>
                  </a:lnTo>
                  <a:lnTo>
                    <a:pt x="377" y="266"/>
                  </a:lnTo>
                  <a:lnTo>
                    <a:pt x="365" y="257"/>
                  </a:lnTo>
                  <a:lnTo>
                    <a:pt x="355" y="246"/>
                  </a:lnTo>
                  <a:lnTo>
                    <a:pt x="349" y="235"/>
                  </a:lnTo>
                  <a:lnTo>
                    <a:pt x="345" y="223"/>
                  </a:lnTo>
                  <a:lnTo>
                    <a:pt x="345" y="208"/>
                  </a:lnTo>
                  <a:lnTo>
                    <a:pt x="351" y="191"/>
                  </a:lnTo>
                  <a:lnTo>
                    <a:pt x="346" y="182"/>
                  </a:lnTo>
                  <a:lnTo>
                    <a:pt x="344" y="173"/>
                  </a:lnTo>
                  <a:lnTo>
                    <a:pt x="341" y="162"/>
                  </a:lnTo>
                  <a:lnTo>
                    <a:pt x="340" y="146"/>
                  </a:lnTo>
                  <a:lnTo>
                    <a:pt x="354" y="135"/>
                  </a:lnTo>
                  <a:lnTo>
                    <a:pt x="371" y="123"/>
                  </a:lnTo>
                  <a:lnTo>
                    <a:pt x="387" y="113"/>
                  </a:lnTo>
                  <a:lnTo>
                    <a:pt x="401" y="102"/>
                  </a:lnTo>
                  <a:lnTo>
                    <a:pt x="414" y="109"/>
                  </a:lnTo>
                  <a:lnTo>
                    <a:pt x="426" y="113"/>
                  </a:lnTo>
                  <a:lnTo>
                    <a:pt x="438" y="114"/>
                  </a:lnTo>
                  <a:lnTo>
                    <a:pt x="419" y="59"/>
                  </a:lnTo>
                  <a:lnTo>
                    <a:pt x="322" y="0"/>
                  </a:lnTo>
                  <a:lnTo>
                    <a:pt x="265" y="34"/>
                  </a:lnTo>
                  <a:lnTo>
                    <a:pt x="236" y="27"/>
                  </a:lnTo>
                  <a:lnTo>
                    <a:pt x="224" y="34"/>
                  </a:lnTo>
                  <a:lnTo>
                    <a:pt x="218" y="39"/>
                  </a:lnTo>
                  <a:lnTo>
                    <a:pt x="215" y="43"/>
                  </a:lnTo>
                  <a:lnTo>
                    <a:pt x="214" y="47"/>
                  </a:lnTo>
                  <a:lnTo>
                    <a:pt x="214" y="50"/>
                  </a:lnTo>
                  <a:lnTo>
                    <a:pt x="212" y="54"/>
                  </a:lnTo>
                  <a:lnTo>
                    <a:pt x="205" y="58"/>
                  </a:lnTo>
                  <a:lnTo>
                    <a:pt x="194" y="62"/>
                  </a:lnTo>
                  <a:lnTo>
                    <a:pt x="189" y="53"/>
                  </a:lnTo>
                  <a:lnTo>
                    <a:pt x="181" y="48"/>
                  </a:lnTo>
                  <a:lnTo>
                    <a:pt x="174" y="45"/>
                  </a:lnTo>
                  <a:lnTo>
                    <a:pt x="169" y="44"/>
                  </a:lnTo>
                  <a:lnTo>
                    <a:pt x="165" y="44"/>
                  </a:lnTo>
                  <a:lnTo>
                    <a:pt x="148" y="89"/>
                  </a:lnTo>
                  <a:lnTo>
                    <a:pt x="119" y="45"/>
                  </a:lnTo>
                  <a:lnTo>
                    <a:pt x="104" y="54"/>
                  </a:lnTo>
                  <a:lnTo>
                    <a:pt x="104" y="80"/>
                  </a:lnTo>
                  <a:lnTo>
                    <a:pt x="10" y="94"/>
                  </a:lnTo>
                  <a:lnTo>
                    <a:pt x="50" y="152"/>
                  </a:lnTo>
                  <a:lnTo>
                    <a:pt x="17" y="170"/>
                  </a:lnTo>
                  <a:lnTo>
                    <a:pt x="39" y="191"/>
                  </a:lnTo>
                  <a:lnTo>
                    <a:pt x="21" y="193"/>
                  </a:lnTo>
                  <a:lnTo>
                    <a:pt x="9" y="194"/>
                  </a:lnTo>
                  <a:lnTo>
                    <a:pt x="1" y="196"/>
                  </a:lnTo>
                  <a:lnTo>
                    <a:pt x="0" y="203"/>
                  </a:lnTo>
                  <a:lnTo>
                    <a:pt x="7" y="237"/>
                  </a:lnTo>
                  <a:lnTo>
                    <a:pt x="35" y="268"/>
                  </a:lnTo>
                  <a:lnTo>
                    <a:pt x="58" y="266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37" name="Freeform 29"/>
            <p:cNvSpPr>
              <a:spLocks/>
            </p:cNvSpPr>
            <p:nvPr/>
          </p:nvSpPr>
          <p:spPr bwMode="gray">
            <a:xfrm>
              <a:off x="1596" y="3466"/>
              <a:ext cx="283" cy="429"/>
            </a:xfrm>
            <a:custGeom>
              <a:avLst/>
              <a:gdLst/>
              <a:ahLst/>
              <a:cxnLst>
                <a:cxn ang="0">
                  <a:pos x="219" y="227"/>
                </a:cxn>
                <a:cxn ang="0">
                  <a:pos x="223" y="201"/>
                </a:cxn>
                <a:cxn ang="0">
                  <a:pos x="229" y="165"/>
                </a:cxn>
                <a:cxn ang="0">
                  <a:pos x="235" y="133"/>
                </a:cxn>
                <a:cxn ang="0">
                  <a:pos x="237" y="116"/>
                </a:cxn>
                <a:cxn ang="0">
                  <a:pos x="278" y="65"/>
                </a:cxn>
                <a:cxn ang="0">
                  <a:pos x="188" y="24"/>
                </a:cxn>
                <a:cxn ang="0">
                  <a:pos x="191" y="19"/>
                </a:cxn>
                <a:cxn ang="0">
                  <a:pos x="197" y="11"/>
                </a:cxn>
                <a:cxn ang="0">
                  <a:pos x="150" y="6"/>
                </a:cxn>
                <a:cxn ang="0">
                  <a:pos x="136" y="23"/>
                </a:cxn>
                <a:cxn ang="0">
                  <a:pos x="114" y="42"/>
                </a:cxn>
                <a:cxn ang="0">
                  <a:pos x="101" y="56"/>
                </a:cxn>
                <a:cxn ang="0">
                  <a:pos x="113" y="75"/>
                </a:cxn>
                <a:cxn ang="0">
                  <a:pos x="108" y="90"/>
                </a:cxn>
                <a:cxn ang="0">
                  <a:pos x="95" y="102"/>
                </a:cxn>
                <a:cxn ang="0">
                  <a:pos x="85" y="116"/>
                </a:cxn>
                <a:cxn ang="0">
                  <a:pos x="87" y="137"/>
                </a:cxn>
                <a:cxn ang="0">
                  <a:pos x="44" y="193"/>
                </a:cxn>
                <a:cxn ang="0">
                  <a:pos x="0" y="248"/>
                </a:cxn>
                <a:cxn ang="0">
                  <a:pos x="14" y="280"/>
                </a:cxn>
                <a:cxn ang="0">
                  <a:pos x="37" y="306"/>
                </a:cxn>
                <a:cxn ang="0">
                  <a:pos x="32" y="327"/>
                </a:cxn>
                <a:cxn ang="0">
                  <a:pos x="21" y="337"/>
                </a:cxn>
                <a:cxn ang="0">
                  <a:pos x="16" y="346"/>
                </a:cxn>
                <a:cxn ang="0">
                  <a:pos x="26" y="361"/>
                </a:cxn>
                <a:cxn ang="0">
                  <a:pos x="22" y="384"/>
                </a:cxn>
                <a:cxn ang="0">
                  <a:pos x="7" y="405"/>
                </a:cxn>
                <a:cxn ang="0">
                  <a:pos x="105" y="429"/>
                </a:cxn>
                <a:cxn ang="0">
                  <a:pos x="163" y="364"/>
                </a:cxn>
                <a:cxn ang="0">
                  <a:pos x="178" y="362"/>
                </a:cxn>
                <a:cxn ang="0">
                  <a:pos x="186" y="361"/>
                </a:cxn>
                <a:cxn ang="0">
                  <a:pos x="187" y="359"/>
                </a:cxn>
                <a:cxn ang="0">
                  <a:pos x="182" y="355"/>
                </a:cxn>
                <a:cxn ang="0">
                  <a:pos x="169" y="348"/>
                </a:cxn>
                <a:cxn ang="0">
                  <a:pos x="185" y="289"/>
                </a:cxn>
                <a:cxn ang="0">
                  <a:pos x="182" y="277"/>
                </a:cxn>
                <a:cxn ang="0">
                  <a:pos x="173" y="256"/>
                </a:cxn>
                <a:cxn ang="0">
                  <a:pos x="172" y="229"/>
                </a:cxn>
                <a:cxn ang="0">
                  <a:pos x="219" y="232"/>
                </a:cxn>
              </a:cxnLst>
              <a:rect l="0" t="0" r="r" b="b"/>
              <a:pathLst>
                <a:path w="283" h="429">
                  <a:moveTo>
                    <a:pt x="219" y="232"/>
                  </a:moveTo>
                  <a:lnTo>
                    <a:pt x="219" y="227"/>
                  </a:lnTo>
                  <a:lnTo>
                    <a:pt x="221" y="216"/>
                  </a:lnTo>
                  <a:lnTo>
                    <a:pt x="223" y="201"/>
                  </a:lnTo>
                  <a:lnTo>
                    <a:pt x="226" y="183"/>
                  </a:lnTo>
                  <a:lnTo>
                    <a:pt x="229" y="165"/>
                  </a:lnTo>
                  <a:lnTo>
                    <a:pt x="232" y="149"/>
                  </a:lnTo>
                  <a:lnTo>
                    <a:pt x="235" y="133"/>
                  </a:lnTo>
                  <a:lnTo>
                    <a:pt x="236" y="122"/>
                  </a:lnTo>
                  <a:lnTo>
                    <a:pt x="237" y="116"/>
                  </a:lnTo>
                  <a:lnTo>
                    <a:pt x="283" y="90"/>
                  </a:lnTo>
                  <a:lnTo>
                    <a:pt x="278" y="65"/>
                  </a:lnTo>
                  <a:lnTo>
                    <a:pt x="187" y="24"/>
                  </a:lnTo>
                  <a:lnTo>
                    <a:pt x="188" y="24"/>
                  </a:lnTo>
                  <a:lnTo>
                    <a:pt x="190" y="22"/>
                  </a:lnTo>
                  <a:lnTo>
                    <a:pt x="191" y="19"/>
                  </a:lnTo>
                  <a:lnTo>
                    <a:pt x="194" y="15"/>
                  </a:lnTo>
                  <a:lnTo>
                    <a:pt x="197" y="11"/>
                  </a:lnTo>
                  <a:lnTo>
                    <a:pt x="151" y="0"/>
                  </a:lnTo>
                  <a:lnTo>
                    <a:pt x="150" y="6"/>
                  </a:lnTo>
                  <a:lnTo>
                    <a:pt x="145" y="14"/>
                  </a:lnTo>
                  <a:lnTo>
                    <a:pt x="136" y="23"/>
                  </a:lnTo>
                  <a:lnTo>
                    <a:pt x="124" y="33"/>
                  </a:lnTo>
                  <a:lnTo>
                    <a:pt x="114" y="42"/>
                  </a:lnTo>
                  <a:lnTo>
                    <a:pt x="105" y="50"/>
                  </a:lnTo>
                  <a:lnTo>
                    <a:pt x="101" y="56"/>
                  </a:lnTo>
                  <a:lnTo>
                    <a:pt x="110" y="67"/>
                  </a:lnTo>
                  <a:lnTo>
                    <a:pt x="113" y="75"/>
                  </a:lnTo>
                  <a:lnTo>
                    <a:pt x="112" y="83"/>
                  </a:lnTo>
                  <a:lnTo>
                    <a:pt x="108" y="90"/>
                  </a:lnTo>
                  <a:lnTo>
                    <a:pt x="101" y="96"/>
                  </a:lnTo>
                  <a:lnTo>
                    <a:pt x="95" y="102"/>
                  </a:lnTo>
                  <a:lnTo>
                    <a:pt x="89" y="109"/>
                  </a:lnTo>
                  <a:lnTo>
                    <a:pt x="85" y="116"/>
                  </a:lnTo>
                  <a:lnTo>
                    <a:pt x="83" y="125"/>
                  </a:lnTo>
                  <a:lnTo>
                    <a:pt x="87" y="137"/>
                  </a:lnTo>
                  <a:lnTo>
                    <a:pt x="65" y="164"/>
                  </a:lnTo>
                  <a:lnTo>
                    <a:pt x="44" y="193"/>
                  </a:lnTo>
                  <a:lnTo>
                    <a:pt x="22" y="223"/>
                  </a:lnTo>
                  <a:lnTo>
                    <a:pt x="0" y="248"/>
                  </a:lnTo>
                  <a:lnTo>
                    <a:pt x="5" y="264"/>
                  </a:lnTo>
                  <a:lnTo>
                    <a:pt x="14" y="280"/>
                  </a:lnTo>
                  <a:lnTo>
                    <a:pt x="24" y="295"/>
                  </a:lnTo>
                  <a:lnTo>
                    <a:pt x="37" y="306"/>
                  </a:lnTo>
                  <a:lnTo>
                    <a:pt x="37" y="318"/>
                  </a:lnTo>
                  <a:lnTo>
                    <a:pt x="32" y="327"/>
                  </a:lnTo>
                  <a:lnTo>
                    <a:pt x="27" y="332"/>
                  </a:lnTo>
                  <a:lnTo>
                    <a:pt x="21" y="337"/>
                  </a:lnTo>
                  <a:lnTo>
                    <a:pt x="17" y="341"/>
                  </a:lnTo>
                  <a:lnTo>
                    <a:pt x="16" y="346"/>
                  </a:lnTo>
                  <a:lnTo>
                    <a:pt x="21" y="351"/>
                  </a:lnTo>
                  <a:lnTo>
                    <a:pt x="26" y="361"/>
                  </a:lnTo>
                  <a:lnTo>
                    <a:pt x="26" y="373"/>
                  </a:lnTo>
                  <a:lnTo>
                    <a:pt x="22" y="384"/>
                  </a:lnTo>
                  <a:lnTo>
                    <a:pt x="14" y="394"/>
                  </a:lnTo>
                  <a:lnTo>
                    <a:pt x="7" y="405"/>
                  </a:lnTo>
                  <a:lnTo>
                    <a:pt x="0" y="412"/>
                  </a:lnTo>
                  <a:lnTo>
                    <a:pt x="105" y="429"/>
                  </a:lnTo>
                  <a:lnTo>
                    <a:pt x="154" y="364"/>
                  </a:lnTo>
                  <a:lnTo>
                    <a:pt x="163" y="364"/>
                  </a:lnTo>
                  <a:lnTo>
                    <a:pt x="172" y="364"/>
                  </a:lnTo>
                  <a:lnTo>
                    <a:pt x="178" y="362"/>
                  </a:lnTo>
                  <a:lnTo>
                    <a:pt x="183" y="362"/>
                  </a:lnTo>
                  <a:lnTo>
                    <a:pt x="186" y="361"/>
                  </a:lnTo>
                  <a:lnTo>
                    <a:pt x="187" y="360"/>
                  </a:lnTo>
                  <a:lnTo>
                    <a:pt x="187" y="359"/>
                  </a:lnTo>
                  <a:lnTo>
                    <a:pt x="186" y="356"/>
                  </a:lnTo>
                  <a:lnTo>
                    <a:pt x="182" y="355"/>
                  </a:lnTo>
                  <a:lnTo>
                    <a:pt x="176" y="352"/>
                  </a:lnTo>
                  <a:lnTo>
                    <a:pt x="169" y="348"/>
                  </a:lnTo>
                  <a:lnTo>
                    <a:pt x="159" y="346"/>
                  </a:lnTo>
                  <a:lnTo>
                    <a:pt x="185" y="289"/>
                  </a:lnTo>
                  <a:lnTo>
                    <a:pt x="186" y="284"/>
                  </a:lnTo>
                  <a:lnTo>
                    <a:pt x="182" y="277"/>
                  </a:lnTo>
                  <a:lnTo>
                    <a:pt x="178" y="266"/>
                  </a:lnTo>
                  <a:lnTo>
                    <a:pt x="173" y="256"/>
                  </a:lnTo>
                  <a:lnTo>
                    <a:pt x="171" y="243"/>
                  </a:lnTo>
                  <a:lnTo>
                    <a:pt x="172" y="229"/>
                  </a:lnTo>
                  <a:lnTo>
                    <a:pt x="186" y="248"/>
                  </a:lnTo>
                  <a:lnTo>
                    <a:pt x="219" y="232"/>
                  </a:lnTo>
                </a:path>
              </a:pathLst>
            </a:custGeom>
            <a:solidFill>
              <a:srgbClr val="C0C0C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38" name="Freeform 30"/>
            <p:cNvSpPr>
              <a:spLocks/>
            </p:cNvSpPr>
            <p:nvPr/>
          </p:nvSpPr>
          <p:spPr bwMode="gray">
            <a:xfrm>
              <a:off x="2411" y="3794"/>
              <a:ext cx="63" cy="55"/>
            </a:xfrm>
            <a:custGeom>
              <a:avLst/>
              <a:gdLst/>
              <a:ahLst/>
              <a:cxnLst>
                <a:cxn ang="0">
                  <a:pos x="1" y="14"/>
                </a:cxn>
                <a:cxn ang="0">
                  <a:pos x="14" y="6"/>
                </a:cxn>
                <a:cxn ang="0">
                  <a:pos x="23" y="2"/>
                </a:cxn>
                <a:cxn ang="0">
                  <a:pos x="28" y="0"/>
                </a:cxn>
                <a:cxn ang="0">
                  <a:pos x="33" y="0"/>
                </a:cxn>
                <a:cxn ang="0">
                  <a:pos x="36" y="2"/>
                </a:cxn>
                <a:cxn ang="0">
                  <a:pos x="40" y="5"/>
                </a:cxn>
                <a:cxn ang="0">
                  <a:pos x="45" y="6"/>
                </a:cxn>
                <a:cxn ang="0">
                  <a:pos x="51" y="9"/>
                </a:cxn>
                <a:cxn ang="0">
                  <a:pos x="62" y="10"/>
                </a:cxn>
                <a:cxn ang="0">
                  <a:pos x="63" y="22"/>
                </a:cxn>
                <a:cxn ang="0">
                  <a:pos x="59" y="33"/>
                </a:cxn>
                <a:cxn ang="0">
                  <a:pos x="51" y="45"/>
                </a:cxn>
                <a:cxn ang="0">
                  <a:pos x="42" y="55"/>
                </a:cxn>
                <a:cxn ang="0">
                  <a:pos x="27" y="54"/>
                </a:cxn>
                <a:cxn ang="0">
                  <a:pos x="14" y="49"/>
                </a:cxn>
                <a:cxn ang="0">
                  <a:pos x="6" y="41"/>
                </a:cxn>
                <a:cxn ang="0">
                  <a:pos x="1" y="33"/>
                </a:cxn>
                <a:cxn ang="0">
                  <a:pos x="0" y="23"/>
                </a:cxn>
                <a:cxn ang="0">
                  <a:pos x="1" y="14"/>
                </a:cxn>
              </a:cxnLst>
              <a:rect l="0" t="0" r="r" b="b"/>
              <a:pathLst>
                <a:path w="63" h="55">
                  <a:moveTo>
                    <a:pt x="1" y="14"/>
                  </a:moveTo>
                  <a:lnTo>
                    <a:pt x="14" y="6"/>
                  </a:lnTo>
                  <a:lnTo>
                    <a:pt x="23" y="2"/>
                  </a:lnTo>
                  <a:lnTo>
                    <a:pt x="28" y="0"/>
                  </a:lnTo>
                  <a:lnTo>
                    <a:pt x="33" y="0"/>
                  </a:lnTo>
                  <a:lnTo>
                    <a:pt x="36" y="2"/>
                  </a:lnTo>
                  <a:lnTo>
                    <a:pt x="40" y="5"/>
                  </a:lnTo>
                  <a:lnTo>
                    <a:pt x="45" y="6"/>
                  </a:lnTo>
                  <a:lnTo>
                    <a:pt x="51" y="9"/>
                  </a:lnTo>
                  <a:lnTo>
                    <a:pt x="62" y="10"/>
                  </a:lnTo>
                  <a:lnTo>
                    <a:pt x="63" y="22"/>
                  </a:lnTo>
                  <a:lnTo>
                    <a:pt x="59" y="33"/>
                  </a:lnTo>
                  <a:lnTo>
                    <a:pt x="51" y="45"/>
                  </a:lnTo>
                  <a:lnTo>
                    <a:pt x="42" y="55"/>
                  </a:lnTo>
                  <a:lnTo>
                    <a:pt x="27" y="54"/>
                  </a:lnTo>
                  <a:lnTo>
                    <a:pt x="14" y="49"/>
                  </a:lnTo>
                  <a:lnTo>
                    <a:pt x="6" y="41"/>
                  </a:lnTo>
                  <a:lnTo>
                    <a:pt x="1" y="33"/>
                  </a:lnTo>
                  <a:lnTo>
                    <a:pt x="0" y="23"/>
                  </a:lnTo>
                  <a:lnTo>
                    <a:pt x="1" y="14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39" name="Freeform 31"/>
            <p:cNvSpPr>
              <a:spLocks/>
            </p:cNvSpPr>
            <p:nvPr/>
          </p:nvSpPr>
          <p:spPr bwMode="gray">
            <a:xfrm>
              <a:off x="1701" y="3354"/>
              <a:ext cx="791" cy="649"/>
            </a:xfrm>
            <a:custGeom>
              <a:avLst/>
              <a:gdLst/>
              <a:ahLst/>
              <a:cxnLst>
                <a:cxn ang="0">
                  <a:pos x="632" y="323"/>
                </a:cxn>
                <a:cxn ang="0">
                  <a:pos x="665" y="317"/>
                </a:cxn>
                <a:cxn ang="0">
                  <a:pos x="710" y="291"/>
                </a:cxn>
                <a:cxn ang="0">
                  <a:pos x="751" y="284"/>
                </a:cxn>
                <a:cxn ang="0">
                  <a:pos x="768" y="281"/>
                </a:cxn>
                <a:cxn ang="0">
                  <a:pos x="778" y="259"/>
                </a:cxn>
                <a:cxn ang="0">
                  <a:pos x="788" y="258"/>
                </a:cxn>
                <a:cxn ang="0">
                  <a:pos x="791" y="254"/>
                </a:cxn>
                <a:cxn ang="0">
                  <a:pos x="789" y="240"/>
                </a:cxn>
                <a:cxn ang="0">
                  <a:pos x="679" y="211"/>
                </a:cxn>
                <a:cxn ang="0">
                  <a:pos x="641" y="176"/>
                </a:cxn>
                <a:cxn ang="0">
                  <a:pos x="584" y="173"/>
                </a:cxn>
                <a:cxn ang="0">
                  <a:pos x="569" y="164"/>
                </a:cxn>
                <a:cxn ang="0">
                  <a:pos x="541" y="162"/>
                </a:cxn>
                <a:cxn ang="0">
                  <a:pos x="510" y="143"/>
                </a:cxn>
                <a:cxn ang="0">
                  <a:pos x="491" y="118"/>
                </a:cxn>
                <a:cxn ang="0">
                  <a:pos x="427" y="97"/>
                </a:cxn>
                <a:cxn ang="0">
                  <a:pos x="329" y="73"/>
                </a:cxn>
                <a:cxn ang="0">
                  <a:pos x="287" y="54"/>
                </a:cxn>
                <a:cxn ang="0">
                  <a:pos x="239" y="38"/>
                </a:cxn>
                <a:cxn ang="0">
                  <a:pos x="201" y="30"/>
                </a:cxn>
                <a:cxn ang="0">
                  <a:pos x="178" y="25"/>
                </a:cxn>
                <a:cxn ang="0">
                  <a:pos x="148" y="12"/>
                </a:cxn>
                <a:cxn ang="0">
                  <a:pos x="117" y="0"/>
                </a:cxn>
                <a:cxn ang="0">
                  <a:pos x="108" y="12"/>
                </a:cxn>
                <a:cxn ang="0">
                  <a:pos x="72" y="24"/>
                </a:cxn>
                <a:cxn ang="0">
                  <a:pos x="48" y="43"/>
                </a:cxn>
                <a:cxn ang="0">
                  <a:pos x="57" y="72"/>
                </a:cxn>
                <a:cxn ang="0">
                  <a:pos x="62" y="85"/>
                </a:cxn>
                <a:cxn ang="0">
                  <a:pos x="45" y="113"/>
                </a:cxn>
                <a:cxn ang="0">
                  <a:pos x="90" y="129"/>
                </a:cxn>
                <a:cxn ang="0">
                  <a:pos x="81" y="139"/>
                </a:cxn>
                <a:cxn ang="0">
                  <a:pos x="136" y="159"/>
                </a:cxn>
                <a:cxn ang="0">
                  <a:pos x="178" y="202"/>
                </a:cxn>
                <a:cxn ang="0">
                  <a:pos x="80" y="360"/>
                </a:cxn>
                <a:cxn ang="0">
                  <a:pos x="67" y="341"/>
                </a:cxn>
                <a:cxn ang="0">
                  <a:pos x="64" y="350"/>
                </a:cxn>
                <a:cxn ang="0">
                  <a:pos x="69" y="364"/>
                </a:cxn>
                <a:cxn ang="0">
                  <a:pos x="81" y="394"/>
                </a:cxn>
                <a:cxn ang="0">
                  <a:pos x="86" y="468"/>
                </a:cxn>
                <a:cxn ang="0">
                  <a:pos x="60" y="474"/>
                </a:cxn>
                <a:cxn ang="0">
                  <a:pos x="0" y="540"/>
                </a:cxn>
                <a:cxn ang="0">
                  <a:pos x="51" y="577"/>
                </a:cxn>
                <a:cxn ang="0">
                  <a:pos x="99" y="617"/>
                </a:cxn>
                <a:cxn ang="0">
                  <a:pos x="118" y="646"/>
                </a:cxn>
                <a:cxn ang="0">
                  <a:pos x="142" y="649"/>
                </a:cxn>
                <a:cxn ang="0">
                  <a:pos x="233" y="632"/>
                </a:cxn>
                <a:cxn ang="0">
                  <a:pos x="306" y="637"/>
                </a:cxn>
                <a:cxn ang="0">
                  <a:pos x="319" y="646"/>
                </a:cxn>
                <a:cxn ang="0">
                  <a:pos x="327" y="644"/>
                </a:cxn>
                <a:cxn ang="0">
                  <a:pos x="368" y="633"/>
                </a:cxn>
                <a:cxn ang="0">
                  <a:pos x="422" y="610"/>
                </a:cxn>
                <a:cxn ang="0">
                  <a:pos x="463" y="599"/>
                </a:cxn>
                <a:cxn ang="0">
                  <a:pos x="463" y="592"/>
                </a:cxn>
                <a:cxn ang="0">
                  <a:pos x="479" y="565"/>
                </a:cxn>
                <a:cxn ang="0">
                  <a:pos x="518" y="544"/>
                </a:cxn>
                <a:cxn ang="0">
                  <a:pos x="532" y="532"/>
                </a:cxn>
                <a:cxn ang="0">
                  <a:pos x="533" y="508"/>
                </a:cxn>
                <a:cxn ang="0">
                  <a:pos x="515" y="462"/>
                </a:cxn>
                <a:cxn ang="0">
                  <a:pos x="535" y="410"/>
                </a:cxn>
                <a:cxn ang="0">
                  <a:pos x="581" y="367"/>
                </a:cxn>
              </a:cxnLst>
              <a:rect l="0" t="0" r="r" b="b"/>
              <a:pathLst>
                <a:path w="791" h="649">
                  <a:moveTo>
                    <a:pt x="613" y="334"/>
                  </a:moveTo>
                  <a:lnTo>
                    <a:pt x="622" y="327"/>
                  </a:lnTo>
                  <a:lnTo>
                    <a:pt x="632" y="323"/>
                  </a:lnTo>
                  <a:lnTo>
                    <a:pt x="642" y="322"/>
                  </a:lnTo>
                  <a:lnTo>
                    <a:pt x="652" y="322"/>
                  </a:lnTo>
                  <a:lnTo>
                    <a:pt x="665" y="317"/>
                  </a:lnTo>
                  <a:lnTo>
                    <a:pt x="679" y="309"/>
                  </a:lnTo>
                  <a:lnTo>
                    <a:pt x="695" y="300"/>
                  </a:lnTo>
                  <a:lnTo>
                    <a:pt x="710" y="291"/>
                  </a:lnTo>
                  <a:lnTo>
                    <a:pt x="724" y="285"/>
                  </a:lnTo>
                  <a:lnTo>
                    <a:pt x="737" y="282"/>
                  </a:lnTo>
                  <a:lnTo>
                    <a:pt x="751" y="284"/>
                  </a:lnTo>
                  <a:lnTo>
                    <a:pt x="760" y="286"/>
                  </a:lnTo>
                  <a:lnTo>
                    <a:pt x="765" y="285"/>
                  </a:lnTo>
                  <a:lnTo>
                    <a:pt x="768" y="281"/>
                  </a:lnTo>
                  <a:lnTo>
                    <a:pt x="770" y="273"/>
                  </a:lnTo>
                  <a:lnTo>
                    <a:pt x="772" y="261"/>
                  </a:lnTo>
                  <a:lnTo>
                    <a:pt x="778" y="259"/>
                  </a:lnTo>
                  <a:lnTo>
                    <a:pt x="782" y="259"/>
                  </a:lnTo>
                  <a:lnTo>
                    <a:pt x="786" y="258"/>
                  </a:lnTo>
                  <a:lnTo>
                    <a:pt x="788" y="258"/>
                  </a:lnTo>
                  <a:lnTo>
                    <a:pt x="789" y="257"/>
                  </a:lnTo>
                  <a:lnTo>
                    <a:pt x="791" y="255"/>
                  </a:lnTo>
                  <a:lnTo>
                    <a:pt x="791" y="254"/>
                  </a:lnTo>
                  <a:lnTo>
                    <a:pt x="791" y="250"/>
                  </a:lnTo>
                  <a:lnTo>
                    <a:pt x="789" y="246"/>
                  </a:lnTo>
                  <a:lnTo>
                    <a:pt x="789" y="240"/>
                  </a:lnTo>
                  <a:lnTo>
                    <a:pt x="709" y="226"/>
                  </a:lnTo>
                  <a:lnTo>
                    <a:pt x="695" y="220"/>
                  </a:lnTo>
                  <a:lnTo>
                    <a:pt x="679" y="211"/>
                  </a:lnTo>
                  <a:lnTo>
                    <a:pt x="665" y="199"/>
                  </a:lnTo>
                  <a:lnTo>
                    <a:pt x="652" y="186"/>
                  </a:lnTo>
                  <a:lnTo>
                    <a:pt x="641" y="176"/>
                  </a:lnTo>
                  <a:lnTo>
                    <a:pt x="604" y="194"/>
                  </a:lnTo>
                  <a:lnTo>
                    <a:pt x="592" y="181"/>
                  </a:lnTo>
                  <a:lnTo>
                    <a:pt x="584" y="173"/>
                  </a:lnTo>
                  <a:lnTo>
                    <a:pt x="579" y="167"/>
                  </a:lnTo>
                  <a:lnTo>
                    <a:pt x="574" y="164"/>
                  </a:lnTo>
                  <a:lnTo>
                    <a:pt x="569" y="164"/>
                  </a:lnTo>
                  <a:lnTo>
                    <a:pt x="561" y="166"/>
                  </a:lnTo>
                  <a:lnTo>
                    <a:pt x="551" y="170"/>
                  </a:lnTo>
                  <a:lnTo>
                    <a:pt x="541" y="162"/>
                  </a:lnTo>
                  <a:lnTo>
                    <a:pt x="529" y="155"/>
                  </a:lnTo>
                  <a:lnTo>
                    <a:pt x="519" y="149"/>
                  </a:lnTo>
                  <a:lnTo>
                    <a:pt x="510" y="143"/>
                  </a:lnTo>
                  <a:lnTo>
                    <a:pt x="505" y="135"/>
                  </a:lnTo>
                  <a:lnTo>
                    <a:pt x="505" y="125"/>
                  </a:lnTo>
                  <a:lnTo>
                    <a:pt x="491" y="118"/>
                  </a:lnTo>
                  <a:lnTo>
                    <a:pt x="474" y="113"/>
                  </a:lnTo>
                  <a:lnTo>
                    <a:pt x="459" y="108"/>
                  </a:lnTo>
                  <a:lnTo>
                    <a:pt x="427" y="97"/>
                  </a:lnTo>
                  <a:lnTo>
                    <a:pt x="395" y="89"/>
                  </a:lnTo>
                  <a:lnTo>
                    <a:pt x="363" y="81"/>
                  </a:lnTo>
                  <a:lnTo>
                    <a:pt x="329" y="73"/>
                  </a:lnTo>
                  <a:lnTo>
                    <a:pt x="318" y="70"/>
                  </a:lnTo>
                  <a:lnTo>
                    <a:pt x="304" y="62"/>
                  </a:lnTo>
                  <a:lnTo>
                    <a:pt x="287" y="54"/>
                  </a:lnTo>
                  <a:lnTo>
                    <a:pt x="271" y="47"/>
                  </a:lnTo>
                  <a:lnTo>
                    <a:pt x="254" y="40"/>
                  </a:lnTo>
                  <a:lnTo>
                    <a:pt x="239" y="38"/>
                  </a:lnTo>
                  <a:lnTo>
                    <a:pt x="227" y="40"/>
                  </a:lnTo>
                  <a:lnTo>
                    <a:pt x="213" y="34"/>
                  </a:lnTo>
                  <a:lnTo>
                    <a:pt x="201" y="30"/>
                  </a:lnTo>
                  <a:lnTo>
                    <a:pt x="192" y="27"/>
                  </a:lnTo>
                  <a:lnTo>
                    <a:pt x="185" y="26"/>
                  </a:lnTo>
                  <a:lnTo>
                    <a:pt x="178" y="25"/>
                  </a:lnTo>
                  <a:lnTo>
                    <a:pt x="169" y="24"/>
                  </a:lnTo>
                  <a:lnTo>
                    <a:pt x="159" y="18"/>
                  </a:lnTo>
                  <a:lnTo>
                    <a:pt x="148" y="12"/>
                  </a:lnTo>
                  <a:lnTo>
                    <a:pt x="131" y="0"/>
                  </a:lnTo>
                  <a:lnTo>
                    <a:pt x="122" y="0"/>
                  </a:lnTo>
                  <a:lnTo>
                    <a:pt x="117" y="0"/>
                  </a:lnTo>
                  <a:lnTo>
                    <a:pt x="113" y="2"/>
                  </a:lnTo>
                  <a:lnTo>
                    <a:pt x="110" y="6"/>
                  </a:lnTo>
                  <a:lnTo>
                    <a:pt x="108" y="12"/>
                  </a:lnTo>
                  <a:lnTo>
                    <a:pt x="103" y="24"/>
                  </a:lnTo>
                  <a:lnTo>
                    <a:pt x="85" y="24"/>
                  </a:lnTo>
                  <a:lnTo>
                    <a:pt x="72" y="24"/>
                  </a:lnTo>
                  <a:lnTo>
                    <a:pt x="60" y="27"/>
                  </a:lnTo>
                  <a:lnTo>
                    <a:pt x="53" y="32"/>
                  </a:lnTo>
                  <a:lnTo>
                    <a:pt x="48" y="43"/>
                  </a:lnTo>
                  <a:lnTo>
                    <a:pt x="46" y="57"/>
                  </a:lnTo>
                  <a:lnTo>
                    <a:pt x="51" y="66"/>
                  </a:lnTo>
                  <a:lnTo>
                    <a:pt x="57" y="72"/>
                  </a:lnTo>
                  <a:lnTo>
                    <a:pt x="60" y="77"/>
                  </a:lnTo>
                  <a:lnTo>
                    <a:pt x="62" y="81"/>
                  </a:lnTo>
                  <a:lnTo>
                    <a:pt x="62" y="85"/>
                  </a:lnTo>
                  <a:lnTo>
                    <a:pt x="59" y="91"/>
                  </a:lnTo>
                  <a:lnTo>
                    <a:pt x="54" y="100"/>
                  </a:lnTo>
                  <a:lnTo>
                    <a:pt x="45" y="113"/>
                  </a:lnTo>
                  <a:lnTo>
                    <a:pt x="92" y="122"/>
                  </a:lnTo>
                  <a:lnTo>
                    <a:pt x="91" y="126"/>
                  </a:lnTo>
                  <a:lnTo>
                    <a:pt x="90" y="129"/>
                  </a:lnTo>
                  <a:lnTo>
                    <a:pt x="87" y="131"/>
                  </a:lnTo>
                  <a:lnTo>
                    <a:pt x="83" y="135"/>
                  </a:lnTo>
                  <a:lnTo>
                    <a:pt x="81" y="139"/>
                  </a:lnTo>
                  <a:lnTo>
                    <a:pt x="103" y="146"/>
                  </a:lnTo>
                  <a:lnTo>
                    <a:pt x="121" y="153"/>
                  </a:lnTo>
                  <a:lnTo>
                    <a:pt x="136" y="159"/>
                  </a:lnTo>
                  <a:lnTo>
                    <a:pt x="153" y="167"/>
                  </a:lnTo>
                  <a:lnTo>
                    <a:pt x="172" y="179"/>
                  </a:lnTo>
                  <a:lnTo>
                    <a:pt x="178" y="202"/>
                  </a:lnTo>
                  <a:lnTo>
                    <a:pt x="131" y="231"/>
                  </a:lnTo>
                  <a:lnTo>
                    <a:pt x="114" y="344"/>
                  </a:lnTo>
                  <a:lnTo>
                    <a:pt x="80" y="360"/>
                  </a:lnTo>
                  <a:lnTo>
                    <a:pt x="68" y="340"/>
                  </a:lnTo>
                  <a:lnTo>
                    <a:pt x="68" y="340"/>
                  </a:lnTo>
                  <a:lnTo>
                    <a:pt x="67" y="341"/>
                  </a:lnTo>
                  <a:lnTo>
                    <a:pt x="67" y="344"/>
                  </a:lnTo>
                  <a:lnTo>
                    <a:pt x="66" y="348"/>
                  </a:lnTo>
                  <a:lnTo>
                    <a:pt x="64" y="350"/>
                  </a:lnTo>
                  <a:lnTo>
                    <a:pt x="64" y="354"/>
                  </a:lnTo>
                  <a:lnTo>
                    <a:pt x="66" y="358"/>
                  </a:lnTo>
                  <a:lnTo>
                    <a:pt x="69" y="364"/>
                  </a:lnTo>
                  <a:lnTo>
                    <a:pt x="73" y="375"/>
                  </a:lnTo>
                  <a:lnTo>
                    <a:pt x="77" y="385"/>
                  </a:lnTo>
                  <a:lnTo>
                    <a:pt x="81" y="394"/>
                  </a:lnTo>
                  <a:lnTo>
                    <a:pt x="82" y="399"/>
                  </a:lnTo>
                  <a:lnTo>
                    <a:pt x="55" y="457"/>
                  </a:lnTo>
                  <a:lnTo>
                    <a:pt x="86" y="468"/>
                  </a:lnTo>
                  <a:lnTo>
                    <a:pt x="80" y="472"/>
                  </a:lnTo>
                  <a:lnTo>
                    <a:pt x="71" y="473"/>
                  </a:lnTo>
                  <a:lnTo>
                    <a:pt x="60" y="474"/>
                  </a:lnTo>
                  <a:lnTo>
                    <a:pt x="53" y="476"/>
                  </a:lnTo>
                  <a:lnTo>
                    <a:pt x="46" y="480"/>
                  </a:lnTo>
                  <a:lnTo>
                    <a:pt x="0" y="540"/>
                  </a:lnTo>
                  <a:lnTo>
                    <a:pt x="16" y="554"/>
                  </a:lnTo>
                  <a:lnTo>
                    <a:pt x="34" y="565"/>
                  </a:lnTo>
                  <a:lnTo>
                    <a:pt x="51" y="577"/>
                  </a:lnTo>
                  <a:lnTo>
                    <a:pt x="69" y="588"/>
                  </a:lnTo>
                  <a:lnTo>
                    <a:pt x="85" y="601"/>
                  </a:lnTo>
                  <a:lnTo>
                    <a:pt x="99" y="617"/>
                  </a:lnTo>
                  <a:lnTo>
                    <a:pt x="108" y="637"/>
                  </a:lnTo>
                  <a:lnTo>
                    <a:pt x="112" y="642"/>
                  </a:lnTo>
                  <a:lnTo>
                    <a:pt x="118" y="646"/>
                  </a:lnTo>
                  <a:lnTo>
                    <a:pt x="128" y="647"/>
                  </a:lnTo>
                  <a:lnTo>
                    <a:pt x="137" y="649"/>
                  </a:lnTo>
                  <a:lnTo>
                    <a:pt x="142" y="649"/>
                  </a:lnTo>
                  <a:lnTo>
                    <a:pt x="174" y="642"/>
                  </a:lnTo>
                  <a:lnTo>
                    <a:pt x="204" y="636"/>
                  </a:lnTo>
                  <a:lnTo>
                    <a:pt x="233" y="632"/>
                  </a:lnTo>
                  <a:lnTo>
                    <a:pt x="263" y="632"/>
                  </a:lnTo>
                  <a:lnTo>
                    <a:pt x="295" y="637"/>
                  </a:lnTo>
                  <a:lnTo>
                    <a:pt x="306" y="637"/>
                  </a:lnTo>
                  <a:lnTo>
                    <a:pt x="313" y="640"/>
                  </a:lnTo>
                  <a:lnTo>
                    <a:pt x="317" y="644"/>
                  </a:lnTo>
                  <a:lnTo>
                    <a:pt x="319" y="646"/>
                  </a:lnTo>
                  <a:lnTo>
                    <a:pt x="321" y="647"/>
                  </a:lnTo>
                  <a:lnTo>
                    <a:pt x="323" y="647"/>
                  </a:lnTo>
                  <a:lnTo>
                    <a:pt x="327" y="644"/>
                  </a:lnTo>
                  <a:lnTo>
                    <a:pt x="335" y="637"/>
                  </a:lnTo>
                  <a:lnTo>
                    <a:pt x="350" y="637"/>
                  </a:lnTo>
                  <a:lnTo>
                    <a:pt x="368" y="633"/>
                  </a:lnTo>
                  <a:lnTo>
                    <a:pt x="386" y="626"/>
                  </a:lnTo>
                  <a:lnTo>
                    <a:pt x="404" y="618"/>
                  </a:lnTo>
                  <a:lnTo>
                    <a:pt x="422" y="610"/>
                  </a:lnTo>
                  <a:lnTo>
                    <a:pt x="438" y="605"/>
                  </a:lnTo>
                  <a:lnTo>
                    <a:pt x="454" y="603"/>
                  </a:lnTo>
                  <a:lnTo>
                    <a:pt x="463" y="599"/>
                  </a:lnTo>
                  <a:lnTo>
                    <a:pt x="465" y="596"/>
                  </a:lnTo>
                  <a:lnTo>
                    <a:pt x="465" y="595"/>
                  </a:lnTo>
                  <a:lnTo>
                    <a:pt x="463" y="592"/>
                  </a:lnTo>
                  <a:lnTo>
                    <a:pt x="460" y="587"/>
                  </a:lnTo>
                  <a:lnTo>
                    <a:pt x="459" y="581"/>
                  </a:lnTo>
                  <a:lnTo>
                    <a:pt x="479" y="565"/>
                  </a:lnTo>
                  <a:lnTo>
                    <a:pt x="496" y="555"/>
                  </a:lnTo>
                  <a:lnTo>
                    <a:pt x="509" y="547"/>
                  </a:lnTo>
                  <a:lnTo>
                    <a:pt x="518" y="544"/>
                  </a:lnTo>
                  <a:lnTo>
                    <a:pt x="526" y="540"/>
                  </a:lnTo>
                  <a:lnTo>
                    <a:pt x="529" y="536"/>
                  </a:lnTo>
                  <a:lnTo>
                    <a:pt x="532" y="532"/>
                  </a:lnTo>
                  <a:lnTo>
                    <a:pt x="533" y="527"/>
                  </a:lnTo>
                  <a:lnTo>
                    <a:pt x="533" y="519"/>
                  </a:lnTo>
                  <a:lnTo>
                    <a:pt x="533" y="508"/>
                  </a:lnTo>
                  <a:lnTo>
                    <a:pt x="528" y="494"/>
                  </a:lnTo>
                  <a:lnTo>
                    <a:pt x="520" y="478"/>
                  </a:lnTo>
                  <a:lnTo>
                    <a:pt x="515" y="462"/>
                  </a:lnTo>
                  <a:lnTo>
                    <a:pt x="517" y="445"/>
                  </a:lnTo>
                  <a:lnTo>
                    <a:pt x="523" y="427"/>
                  </a:lnTo>
                  <a:lnTo>
                    <a:pt x="535" y="410"/>
                  </a:lnTo>
                  <a:lnTo>
                    <a:pt x="549" y="396"/>
                  </a:lnTo>
                  <a:lnTo>
                    <a:pt x="564" y="382"/>
                  </a:lnTo>
                  <a:lnTo>
                    <a:pt x="581" y="367"/>
                  </a:lnTo>
                  <a:lnTo>
                    <a:pt x="597" y="351"/>
                  </a:lnTo>
                  <a:lnTo>
                    <a:pt x="613" y="334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40" name="Freeform 32"/>
            <p:cNvSpPr>
              <a:spLocks/>
            </p:cNvSpPr>
            <p:nvPr/>
          </p:nvSpPr>
          <p:spPr bwMode="gray">
            <a:xfrm>
              <a:off x="2036" y="2433"/>
              <a:ext cx="112" cy="119"/>
            </a:xfrm>
            <a:custGeom>
              <a:avLst/>
              <a:gdLst/>
              <a:ahLst/>
              <a:cxnLst>
                <a:cxn ang="0">
                  <a:pos x="105" y="32"/>
                </a:cxn>
                <a:cxn ang="0">
                  <a:pos x="92" y="7"/>
                </a:cxn>
                <a:cxn ang="0">
                  <a:pos x="82" y="7"/>
                </a:cxn>
                <a:cxn ang="0">
                  <a:pos x="74" y="9"/>
                </a:cxn>
                <a:cxn ang="0">
                  <a:pos x="57" y="2"/>
                </a:cxn>
                <a:cxn ang="0">
                  <a:pos x="9" y="39"/>
                </a:cxn>
                <a:cxn ang="0">
                  <a:pos x="11" y="39"/>
                </a:cxn>
                <a:cxn ang="0">
                  <a:pos x="16" y="40"/>
                </a:cxn>
                <a:cxn ang="0">
                  <a:pos x="20" y="41"/>
                </a:cxn>
                <a:cxn ang="0">
                  <a:pos x="20" y="41"/>
                </a:cxn>
                <a:cxn ang="0">
                  <a:pos x="20" y="44"/>
                </a:cxn>
                <a:cxn ang="0">
                  <a:pos x="20" y="46"/>
                </a:cxn>
                <a:cxn ang="0">
                  <a:pos x="19" y="49"/>
                </a:cxn>
                <a:cxn ang="0">
                  <a:pos x="15" y="50"/>
                </a:cxn>
                <a:cxn ang="0">
                  <a:pos x="7" y="48"/>
                </a:cxn>
                <a:cxn ang="0">
                  <a:pos x="2" y="46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2" y="55"/>
                </a:cxn>
                <a:cxn ang="0">
                  <a:pos x="3" y="59"/>
                </a:cxn>
                <a:cxn ang="0">
                  <a:pos x="5" y="62"/>
                </a:cxn>
                <a:cxn ang="0">
                  <a:pos x="5" y="66"/>
                </a:cxn>
                <a:cxn ang="0">
                  <a:pos x="19" y="75"/>
                </a:cxn>
                <a:cxn ang="0">
                  <a:pos x="28" y="78"/>
                </a:cxn>
                <a:cxn ang="0">
                  <a:pos x="30" y="78"/>
                </a:cxn>
                <a:cxn ang="0">
                  <a:pos x="32" y="78"/>
                </a:cxn>
                <a:cxn ang="0">
                  <a:pos x="34" y="78"/>
                </a:cxn>
                <a:cxn ang="0">
                  <a:pos x="39" y="76"/>
                </a:cxn>
                <a:cxn ang="0">
                  <a:pos x="62" y="104"/>
                </a:cxn>
                <a:cxn ang="0">
                  <a:pos x="112" y="86"/>
                </a:cxn>
                <a:cxn ang="0">
                  <a:pos x="109" y="69"/>
                </a:cxn>
                <a:cxn ang="0">
                  <a:pos x="106" y="57"/>
                </a:cxn>
              </a:cxnLst>
              <a:rect l="0" t="0" r="r" b="b"/>
              <a:pathLst>
                <a:path w="112" h="119">
                  <a:moveTo>
                    <a:pt x="107" y="48"/>
                  </a:moveTo>
                  <a:lnTo>
                    <a:pt x="105" y="32"/>
                  </a:lnTo>
                  <a:lnTo>
                    <a:pt x="98" y="18"/>
                  </a:lnTo>
                  <a:lnTo>
                    <a:pt x="92" y="7"/>
                  </a:lnTo>
                  <a:lnTo>
                    <a:pt x="85" y="5"/>
                  </a:lnTo>
                  <a:lnTo>
                    <a:pt x="82" y="7"/>
                  </a:lnTo>
                  <a:lnTo>
                    <a:pt x="78" y="8"/>
                  </a:lnTo>
                  <a:lnTo>
                    <a:pt x="74" y="9"/>
                  </a:lnTo>
                  <a:lnTo>
                    <a:pt x="70" y="8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9" y="39"/>
                  </a:lnTo>
                  <a:lnTo>
                    <a:pt x="10" y="39"/>
                  </a:lnTo>
                  <a:lnTo>
                    <a:pt x="11" y="39"/>
                  </a:lnTo>
                  <a:lnTo>
                    <a:pt x="14" y="40"/>
                  </a:lnTo>
                  <a:lnTo>
                    <a:pt x="16" y="40"/>
                  </a:lnTo>
                  <a:lnTo>
                    <a:pt x="19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3"/>
                  </a:lnTo>
                  <a:lnTo>
                    <a:pt x="20" y="44"/>
                  </a:lnTo>
                  <a:lnTo>
                    <a:pt x="20" y="45"/>
                  </a:lnTo>
                  <a:lnTo>
                    <a:pt x="20" y="46"/>
                  </a:lnTo>
                  <a:lnTo>
                    <a:pt x="19" y="48"/>
                  </a:lnTo>
                  <a:lnTo>
                    <a:pt x="19" y="49"/>
                  </a:lnTo>
                  <a:lnTo>
                    <a:pt x="16" y="50"/>
                  </a:lnTo>
                  <a:lnTo>
                    <a:pt x="15" y="50"/>
                  </a:lnTo>
                  <a:lnTo>
                    <a:pt x="11" y="49"/>
                  </a:lnTo>
                  <a:lnTo>
                    <a:pt x="7" y="48"/>
                  </a:lnTo>
                  <a:lnTo>
                    <a:pt x="3" y="46"/>
                  </a:lnTo>
                  <a:lnTo>
                    <a:pt x="2" y="46"/>
                  </a:lnTo>
                  <a:lnTo>
                    <a:pt x="1" y="46"/>
                  </a:lnTo>
                  <a:lnTo>
                    <a:pt x="0" y="48"/>
                  </a:lnTo>
                  <a:lnTo>
                    <a:pt x="0" y="49"/>
                  </a:lnTo>
                  <a:lnTo>
                    <a:pt x="0" y="50"/>
                  </a:lnTo>
                  <a:lnTo>
                    <a:pt x="1" y="53"/>
                  </a:lnTo>
                  <a:lnTo>
                    <a:pt x="2" y="55"/>
                  </a:lnTo>
                  <a:lnTo>
                    <a:pt x="3" y="57"/>
                  </a:lnTo>
                  <a:lnTo>
                    <a:pt x="3" y="59"/>
                  </a:lnTo>
                  <a:lnTo>
                    <a:pt x="5" y="61"/>
                  </a:lnTo>
                  <a:lnTo>
                    <a:pt x="5" y="62"/>
                  </a:lnTo>
                  <a:lnTo>
                    <a:pt x="5" y="63"/>
                  </a:lnTo>
                  <a:lnTo>
                    <a:pt x="5" y="66"/>
                  </a:lnTo>
                  <a:lnTo>
                    <a:pt x="11" y="71"/>
                  </a:lnTo>
                  <a:lnTo>
                    <a:pt x="19" y="75"/>
                  </a:lnTo>
                  <a:lnTo>
                    <a:pt x="25" y="77"/>
                  </a:lnTo>
                  <a:lnTo>
                    <a:pt x="28" y="78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32" y="78"/>
                  </a:lnTo>
                  <a:lnTo>
                    <a:pt x="32" y="78"/>
                  </a:lnTo>
                  <a:lnTo>
                    <a:pt x="33" y="78"/>
                  </a:lnTo>
                  <a:lnTo>
                    <a:pt x="34" y="78"/>
                  </a:lnTo>
                  <a:lnTo>
                    <a:pt x="37" y="77"/>
                  </a:lnTo>
                  <a:lnTo>
                    <a:pt x="39" y="76"/>
                  </a:lnTo>
                  <a:lnTo>
                    <a:pt x="52" y="90"/>
                  </a:lnTo>
                  <a:lnTo>
                    <a:pt x="62" y="104"/>
                  </a:lnTo>
                  <a:lnTo>
                    <a:pt x="73" y="119"/>
                  </a:lnTo>
                  <a:lnTo>
                    <a:pt x="112" y="86"/>
                  </a:lnTo>
                  <a:lnTo>
                    <a:pt x="111" y="77"/>
                  </a:lnTo>
                  <a:lnTo>
                    <a:pt x="109" y="69"/>
                  </a:lnTo>
                  <a:lnTo>
                    <a:pt x="107" y="63"/>
                  </a:lnTo>
                  <a:lnTo>
                    <a:pt x="106" y="57"/>
                  </a:lnTo>
                  <a:lnTo>
                    <a:pt x="107" y="48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41" name="Freeform 33"/>
            <p:cNvSpPr>
              <a:spLocks/>
            </p:cNvSpPr>
            <p:nvPr/>
          </p:nvSpPr>
          <p:spPr bwMode="gray">
            <a:xfrm>
              <a:off x="2064" y="2173"/>
              <a:ext cx="438" cy="714"/>
            </a:xfrm>
            <a:custGeom>
              <a:avLst/>
              <a:gdLst/>
              <a:ahLst/>
              <a:cxnLst>
                <a:cxn ang="0">
                  <a:pos x="311" y="342"/>
                </a:cxn>
                <a:cxn ang="0">
                  <a:pos x="297" y="347"/>
                </a:cxn>
                <a:cxn ang="0">
                  <a:pos x="286" y="319"/>
                </a:cxn>
                <a:cxn ang="0">
                  <a:pos x="293" y="273"/>
                </a:cxn>
                <a:cxn ang="0">
                  <a:pos x="265" y="247"/>
                </a:cxn>
                <a:cxn ang="0">
                  <a:pos x="238" y="231"/>
                </a:cxn>
                <a:cxn ang="0">
                  <a:pos x="259" y="174"/>
                </a:cxn>
                <a:cxn ang="0">
                  <a:pos x="296" y="127"/>
                </a:cxn>
                <a:cxn ang="0">
                  <a:pos x="309" y="95"/>
                </a:cxn>
                <a:cxn ang="0">
                  <a:pos x="260" y="89"/>
                </a:cxn>
                <a:cxn ang="0">
                  <a:pos x="234" y="49"/>
                </a:cxn>
                <a:cxn ang="0">
                  <a:pos x="260" y="2"/>
                </a:cxn>
                <a:cxn ang="0">
                  <a:pos x="197" y="3"/>
                </a:cxn>
                <a:cxn ang="0">
                  <a:pos x="122" y="80"/>
                </a:cxn>
                <a:cxn ang="0">
                  <a:pos x="97" y="58"/>
                </a:cxn>
                <a:cxn ang="0">
                  <a:pos x="125" y="116"/>
                </a:cxn>
                <a:cxn ang="0">
                  <a:pos x="78" y="148"/>
                </a:cxn>
                <a:cxn ang="0">
                  <a:pos x="86" y="189"/>
                </a:cxn>
                <a:cxn ang="0">
                  <a:pos x="114" y="209"/>
                </a:cxn>
                <a:cxn ang="0">
                  <a:pos x="104" y="260"/>
                </a:cxn>
                <a:cxn ang="0">
                  <a:pos x="130" y="268"/>
                </a:cxn>
                <a:cxn ang="0">
                  <a:pos x="109" y="300"/>
                </a:cxn>
                <a:cxn ang="0">
                  <a:pos x="150" y="315"/>
                </a:cxn>
                <a:cxn ang="0">
                  <a:pos x="196" y="318"/>
                </a:cxn>
                <a:cxn ang="0">
                  <a:pos x="187" y="364"/>
                </a:cxn>
                <a:cxn ang="0">
                  <a:pos x="200" y="424"/>
                </a:cxn>
                <a:cxn ang="0">
                  <a:pos x="157" y="450"/>
                </a:cxn>
                <a:cxn ang="0">
                  <a:pos x="125" y="433"/>
                </a:cxn>
                <a:cxn ang="0">
                  <a:pos x="118" y="444"/>
                </a:cxn>
                <a:cxn ang="0">
                  <a:pos x="111" y="473"/>
                </a:cxn>
                <a:cxn ang="0">
                  <a:pos x="127" y="487"/>
                </a:cxn>
                <a:cxn ang="0">
                  <a:pos x="122" y="528"/>
                </a:cxn>
                <a:cxn ang="0">
                  <a:pos x="79" y="546"/>
                </a:cxn>
                <a:cxn ang="0">
                  <a:pos x="65" y="574"/>
                </a:cxn>
                <a:cxn ang="0">
                  <a:pos x="100" y="582"/>
                </a:cxn>
                <a:cxn ang="0">
                  <a:pos x="136" y="583"/>
                </a:cxn>
                <a:cxn ang="0">
                  <a:pos x="159" y="601"/>
                </a:cxn>
                <a:cxn ang="0">
                  <a:pos x="174" y="615"/>
                </a:cxn>
                <a:cxn ang="0">
                  <a:pos x="130" y="628"/>
                </a:cxn>
                <a:cxn ang="0">
                  <a:pos x="93" y="641"/>
                </a:cxn>
                <a:cxn ang="0">
                  <a:pos x="87" y="655"/>
                </a:cxn>
                <a:cxn ang="0">
                  <a:pos x="63" y="666"/>
                </a:cxn>
                <a:cxn ang="0">
                  <a:pos x="13" y="698"/>
                </a:cxn>
                <a:cxn ang="0">
                  <a:pos x="69" y="696"/>
                </a:cxn>
                <a:cxn ang="0">
                  <a:pos x="111" y="693"/>
                </a:cxn>
                <a:cxn ang="0">
                  <a:pos x="147" y="681"/>
                </a:cxn>
                <a:cxn ang="0">
                  <a:pos x="197" y="692"/>
                </a:cxn>
                <a:cxn ang="0">
                  <a:pos x="238" y="681"/>
                </a:cxn>
                <a:cxn ang="0">
                  <a:pos x="257" y="702"/>
                </a:cxn>
                <a:cxn ang="0">
                  <a:pos x="278" y="713"/>
                </a:cxn>
                <a:cxn ang="0">
                  <a:pos x="293" y="686"/>
                </a:cxn>
                <a:cxn ang="0">
                  <a:pos x="366" y="682"/>
                </a:cxn>
                <a:cxn ang="0">
                  <a:pos x="382" y="648"/>
                </a:cxn>
                <a:cxn ang="0">
                  <a:pos x="357" y="628"/>
                </a:cxn>
                <a:cxn ang="0">
                  <a:pos x="394" y="600"/>
                </a:cxn>
                <a:cxn ang="0">
                  <a:pos x="438" y="560"/>
                </a:cxn>
                <a:cxn ang="0">
                  <a:pos x="391" y="528"/>
                </a:cxn>
                <a:cxn ang="0">
                  <a:pos x="347" y="508"/>
                </a:cxn>
                <a:cxn ang="0">
                  <a:pos x="360" y="435"/>
                </a:cxn>
                <a:cxn ang="0">
                  <a:pos x="312" y="369"/>
                </a:cxn>
              </a:cxnLst>
              <a:rect l="0" t="0" r="r" b="b"/>
              <a:pathLst>
                <a:path w="438" h="714">
                  <a:moveTo>
                    <a:pt x="312" y="369"/>
                  </a:moveTo>
                  <a:lnTo>
                    <a:pt x="312" y="354"/>
                  </a:lnTo>
                  <a:lnTo>
                    <a:pt x="312" y="346"/>
                  </a:lnTo>
                  <a:lnTo>
                    <a:pt x="311" y="342"/>
                  </a:lnTo>
                  <a:lnTo>
                    <a:pt x="310" y="344"/>
                  </a:lnTo>
                  <a:lnTo>
                    <a:pt x="307" y="345"/>
                  </a:lnTo>
                  <a:lnTo>
                    <a:pt x="302" y="346"/>
                  </a:lnTo>
                  <a:lnTo>
                    <a:pt x="297" y="347"/>
                  </a:lnTo>
                  <a:lnTo>
                    <a:pt x="291" y="345"/>
                  </a:lnTo>
                  <a:lnTo>
                    <a:pt x="283" y="337"/>
                  </a:lnTo>
                  <a:lnTo>
                    <a:pt x="283" y="329"/>
                  </a:lnTo>
                  <a:lnTo>
                    <a:pt x="286" y="319"/>
                  </a:lnTo>
                  <a:lnTo>
                    <a:pt x="288" y="308"/>
                  </a:lnTo>
                  <a:lnTo>
                    <a:pt x="291" y="296"/>
                  </a:lnTo>
                  <a:lnTo>
                    <a:pt x="293" y="283"/>
                  </a:lnTo>
                  <a:lnTo>
                    <a:pt x="293" y="273"/>
                  </a:lnTo>
                  <a:lnTo>
                    <a:pt x="292" y="263"/>
                  </a:lnTo>
                  <a:lnTo>
                    <a:pt x="287" y="254"/>
                  </a:lnTo>
                  <a:lnTo>
                    <a:pt x="278" y="249"/>
                  </a:lnTo>
                  <a:lnTo>
                    <a:pt x="265" y="247"/>
                  </a:lnTo>
                  <a:lnTo>
                    <a:pt x="261" y="242"/>
                  </a:lnTo>
                  <a:lnTo>
                    <a:pt x="254" y="236"/>
                  </a:lnTo>
                  <a:lnTo>
                    <a:pt x="245" y="232"/>
                  </a:lnTo>
                  <a:lnTo>
                    <a:pt x="238" y="231"/>
                  </a:lnTo>
                  <a:lnTo>
                    <a:pt x="239" y="215"/>
                  </a:lnTo>
                  <a:lnTo>
                    <a:pt x="243" y="201"/>
                  </a:lnTo>
                  <a:lnTo>
                    <a:pt x="251" y="187"/>
                  </a:lnTo>
                  <a:lnTo>
                    <a:pt x="259" y="174"/>
                  </a:lnTo>
                  <a:lnTo>
                    <a:pt x="268" y="162"/>
                  </a:lnTo>
                  <a:lnTo>
                    <a:pt x="278" y="149"/>
                  </a:lnTo>
                  <a:lnTo>
                    <a:pt x="287" y="137"/>
                  </a:lnTo>
                  <a:lnTo>
                    <a:pt x="296" y="127"/>
                  </a:lnTo>
                  <a:lnTo>
                    <a:pt x="302" y="117"/>
                  </a:lnTo>
                  <a:lnTo>
                    <a:pt x="307" y="109"/>
                  </a:lnTo>
                  <a:lnTo>
                    <a:pt x="310" y="101"/>
                  </a:lnTo>
                  <a:lnTo>
                    <a:pt x="309" y="95"/>
                  </a:lnTo>
                  <a:lnTo>
                    <a:pt x="303" y="91"/>
                  </a:lnTo>
                  <a:lnTo>
                    <a:pt x="295" y="89"/>
                  </a:lnTo>
                  <a:lnTo>
                    <a:pt x="280" y="87"/>
                  </a:lnTo>
                  <a:lnTo>
                    <a:pt x="260" y="89"/>
                  </a:lnTo>
                  <a:lnTo>
                    <a:pt x="233" y="91"/>
                  </a:lnTo>
                  <a:lnTo>
                    <a:pt x="200" y="96"/>
                  </a:lnTo>
                  <a:lnTo>
                    <a:pt x="215" y="72"/>
                  </a:lnTo>
                  <a:lnTo>
                    <a:pt x="234" y="49"/>
                  </a:lnTo>
                  <a:lnTo>
                    <a:pt x="256" y="27"/>
                  </a:lnTo>
                  <a:lnTo>
                    <a:pt x="278" y="7"/>
                  </a:lnTo>
                  <a:lnTo>
                    <a:pt x="271" y="3"/>
                  </a:lnTo>
                  <a:lnTo>
                    <a:pt x="260" y="2"/>
                  </a:lnTo>
                  <a:lnTo>
                    <a:pt x="246" y="0"/>
                  </a:lnTo>
                  <a:lnTo>
                    <a:pt x="228" y="2"/>
                  </a:lnTo>
                  <a:lnTo>
                    <a:pt x="211" y="2"/>
                  </a:lnTo>
                  <a:lnTo>
                    <a:pt x="197" y="3"/>
                  </a:lnTo>
                  <a:lnTo>
                    <a:pt x="187" y="3"/>
                  </a:lnTo>
                  <a:lnTo>
                    <a:pt x="154" y="41"/>
                  </a:lnTo>
                  <a:lnTo>
                    <a:pt x="125" y="82"/>
                  </a:lnTo>
                  <a:lnTo>
                    <a:pt x="122" y="80"/>
                  </a:lnTo>
                  <a:lnTo>
                    <a:pt x="118" y="76"/>
                  </a:lnTo>
                  <a:lnTo>
                    <a:pt x="113" y="68"/>
                  </a:lnTo>
                  <a:lnTo>
                    <a:pt x="105" y="62"/>
                  </a:lnTo>
                  <a:lnTo>
                    <a:pt x="97" y="58"/>
                  </a:lnTo>
                  <a:lnTo>
                    <a:pt x="88" y="57"/>
                  </a:lnTo>
                  <a:lnTo>
                    <a:pt x="78" y="60"/>
                  </a:lnTo>
                  <a:lnTo>
                    <a:pt x="101" y="98"/>
                  </a:lnTo>
                  <a:lnTo>
                    <a:pt x="125" y="116"/>
                  </a:lnTo>
                  <a:lnTo>
                    <a:pt x="114" y="123"/>
                  </a:lnTo>
                  <a:lnTo>
                    <a:pt x="101" y="130"/>
                  </a:lnTo>
                  <a:lnTo>
                    <a:pt x="89" y="139"/>
                  </a:lnTo>
                  <a:lnTo>
                    <a:pt x="78" y="148"/>
                  </a:lnTo>
                  <a:lnTo>
                    <a:pt x="69" y="158"/>
                  </a:lnTo>
                  <a:lnTo>
                    <a:pt x="64" y="172"/>
                  </a:lnTo>
                  <a:lnTo>
                    <a:pt x="64" y="189"/>
                  </a:lnTo>
                  <a:lnTo>
                    <a:pt x="86" y="189"/>
                  </a:lnTo>
                  <a:lnTo>
                    <a:pt x="101" y="191"/>
                  </a:lnTo>
                  <a:lnTo>
                    <a:pt x="110" y="194"/>
                  </a:lnTo>
                  <a:lnTo>
                    <a:pt x="114" y="199"/>
                  </a:lnTo>
                  <a:lnTo>
                    <a:pt x="114" y="209"/>
                  </a:lnTo>
                  <a:lnTo>
                    <a:pt x="109" y="222"/>
                  </a:lnTo>
                  <a:lnTo>
                    <a:pt x="100" y="242"/>
                  </a:lnTo>
                  <a:lnTo>
                    <a:pt x="88" y="268"/>
                  </a:lnTo>
                  <a:lnTo>
                    <a:pt x="104" y="260"/>
                  </a:lnTo>
                  <a:lnTo>
                    <a:pt x="116" y="258"/>
                  </a:lnTo>
                  <a:lnTo>
                    <a:pt x="124" y="259"/>
                  </a:lnTo>
                  <a:lnTo>
                    <a:pt x="129" y="262"/>
                  </a:lnTo>
                  <a:lnTo>
                    <a:pt x="130" y="268"/>
                  </a:lnTo>
                  <a:lnTo>
                    <a:pt x="129" y="274"/>
                  </a:lnTo>
                  <a:lnTo>
                    <a:pt x="125" y="283"/>
                  </a:lnTo>
                  <a:lnTo>
                    <a:pt x="118" y="291"/>
                  </a:lnTo>
                  <a:lnTo>
                    <a:pt x="109" y="300"/>
                  </a:lnTo>
                  <a:lnTo>
                    <a:pt x="119" y="312"/>
                  </a:lnTo>
                  <a:lnTo>
                    <a:pt x="128" y="317"/>
                  </a:lnTo>
                  <a:lnTo>
                    <a:pt x="138" y="318"/>
                  </a:lnTo>
                  <a:lnTo>
                    <a:pt x="150" y="315"/>
                  </a:lnTo>
                  <a:lnTo>
                    <a:pt x="161" y="313"/>
                  </a:lnTo>
                  <a:lnTo>
                    <a:pt x="173" y="309"/>
                  </a:lnTo>
                  <a:lnTo>
                    <a:pt x="187" y="308"/>
                  </a:lnTo>
                  <a:lnTo>
                    <a:pt x="196" y="318"/>
                  </a:lnTo>
                  <a:lnTo>
                    <a:pt x="198" y="328"/>
                  </a:lnTo>
                  <a:lnTo>
                    <a:pt x="198" y="338"/>
                  </a:lnTo>
                  <a:lnTo>
                    <a:pt x="195" y="350"/>
                  </a:lnTo>
                  <a:lnTo>
                    <a:pt x="187" y="364"/>
                  </a:lnTo>
                  <a:lnTo>
                    <a:pt x="196" y="383"/>
                  </a:lnTo>
                  <a:lnTo>
                    <a:pt x="201" y="399"/>
                  </a:lnTo>
                  <a:lnTo>
                    <a:pt x="202" y="411"/>
                  </a:lnTo>
                  <a:lnTo>
                    <a:pt x="200" y="424"/>
                  </a:lnTo>
                  <a:lnTo>
                    <a:pt x="191" y="438"/>
                  </a:lnTo>
                  <a:lnTo>
                    <a:pt x="175" y="454"/>
                  </a:lnTo>
                  <a:lnTo>
                    <a:pt x="166" y="452"/>
                  </a:lnTo>
                  <a:lnTo>
                    <a:pt x="157" y="450"/>
                  </a:lnTo>
                  <a:lnTo>
                    <a:pt x="148" y="446"/>
                  </a:lnTo>
                  <a:lnTo>
                    <a:pt x="141" y="441"/>
                  </a:lnTo>
                  <a:lnTo>
                    <a:pt x="133" y="437"/>
                  </a:lnTo>
                  <a:lnTo>
                    <a:pt x="125" y="433"/>
                  </a:lnTo>
                  <a:lnTo>
                    <a:pt x="120" y="432"/>
                  </a:lnTo>
                  <a:lnTo>
                    <a:pt x="118" y="433"/>
                  </a:lnTo>
                  <a:lnTo>
                    <a:pt x="116" y="436"/>
                  </a:lnTo>
                  <a:lnTo>
                    <a:pt x="118" y="444"/>
                  </a:lnTo>
                  <a:lnTo>
                    <a:pt x="123" y="455"/>
                  </a:lnTo>
                  <a:lnTo>
                    <a:pt x="130" y="470"/>
                  </a:lnTo>
                  <a:lnTo>
                    <a:pt x="118" y="472"/>
                  </a:lnTo>
                  <a:lnTo>
                    <a:pt x="111" y="473"/>
                  </a:lnTo>
                  <a:lnTo>
                    <a:pt x="110" y="474"/>
                  </a:lnTo>
                  <a:lnTo>
                    <a:pt x="113" y="477"/>
                  </a:lnTo>
                  <a:lnTo>
                    <a:pt x="119" y="482"/>
                  </a:lnTo>
                  <a:lnTo>
                    <a:pt x="127" y="487"/>
                  </a:lnTo>
                  <a:lnTo>
                    <a:pt x="136" y="493"/>
                  </a:lnTo>
                  <a:lnTo>
                    <a:pt x="134" y="509"/>
                  </a:lnTo>
                  <a:lnTo>
                    <a:pt x="129" y="519"/>
                  </a:lnTo>
                  <a:lnTo>
                    <a:pt x="122" y="528"/>
                  </a:lnTo>
                  <a:lnTo>
                    <a:pt x="113" y="534"/>
                  </a:lnTo>
                  <a:lnTo>
                    <a:pt x="102" y="538"/>
                  </a:lnTo>
                  <a:lnTo>
                    <a:pt x="91" y="542"/>
                  </a:lnTo>
                  <a:lnTo>
                    <a:pt x="79" y="546"/>
                  </a:lnTo>
                  <a:lnTo>
                    <a:pt x="68" y="550"/>
                  </a:lnTo>
                  <a:lnTo>
                    <a:pt x="68" y="556"/>
                  </a:lnTo>
                  <a:lnTo>
                    <a:pt x="66" y="565"/>
                  </a:lnTo>
                  <a:lnTo>
                    <a:pt x="65" y="574"/>
                  </a:lnTo>
                  <a:lnTo>
                    <a:pt x="64" y="581"/>
                  </a:lnTo>
                  <a:lnTo>
                    <a:pt x="81" y="581"/>
                  </a:lnTo>
                  <a:lnTo>
                    <a:pt x="92" y="581"/>
                  </a:lnTo>
                  <a:lnTo>
                    <a:pt x="100" y="582"/>
                  </a:lnTo>
                  <a:lnTo>
                    <a:pt x="106" y="582"/>
                  </a:lnTo>
                  <a:lnTo>
                    <a:pt x="113" y="583"/>
                  </a:lnTo>
                  <a:lnTo>
                    <a:pt x="122" y="583"/>
                  </a:lnTo>
                  <a:lnTo>
                    <a:pt x="136" y="583"/>
                  </a:lnTo>
                  <a:lnTo>
                    <a:pt x="138" y="592"/>
                  </a:lnTo>
                  <a:lnTo>
                    <a:pt x="143" y="597"/>
                  </a:lnTo>
                  <a:lnTo>
                    <a:pt x="151" y="600"/>
                  </a:lnTo>
                  <a:lnTo>
                    <a:pt x="159" y="601"/>
                  </a:lnTo>
                  <a:lnTo>
                    <a:pt x="168" y="601"/>
                  </a:lnTo>
                  <a:lnTo>
                    <a:pt x="175" y="601"/>
                  </a:lnTo>
                  <a:lnTo>
                    <a:pt x="182" y="601"/>
                  </a:lnTo>
                  <a:lnTo>
                    <a:pt x="174" y="615"/>
                  </a:lnTo>
                  <a:lnTo>
                    <a:pt x="164" y="627"/>
                  </a:lnTo>
                  <a:lnTo>
                    <a:pt x="154" y="634"/>
                  </a:lnTo>
                  <a:lnTo>
                    <a:pt x="143" y="633"/>
                  </a:lnTo>
                  <a:lnTo>
                    <a:pt x="130" y="628"/>
                  </a:lnTo>
                  <a:lnTo>
                    <a:pt x="118" y="624"/>
                  </a:lnTo>
                  <a:lnTo>
                    <a:pt x="107" y="623"/>
                  </a:lnTo>
                  <a:lnTo>
                    <a:pt x="98" y="633"/>
                  </a:lnTo>
                  <a:lnTo>
                    <a:pt x="93" y="641"/>
                  </a:lnTo>
                  <a:lnTo>
                    <a:pt x="91" y="646"/>
                  </a:lnTo>
                  <a:lnTo>
                    <a:pt x="88" y="650"/>
                  </a:lnTo>
                  <a:lnTo>
                    <a:pt x="88" y="652"/>
                  </a:lnTo>
                  <a:lnTo>
                    <a:pt x="87" y="655"/>
                  </a:lnTo>
                  <a:lnTo>
                    <a:pt x="84" y="657"/>
                  </a:lnTo>
                  <a:lnTo>
                    <a:pt x="81" y="660"/>
                  </a:lnTo>
                  <a:lnTo>
                    <a:pt x="73" y="663"/>
                  </a:lnTo>
                  <a:lnTo>
                    <a:pt x="63" y="666"/>
                  </a:lnTo>
                  <a:lnTo>
                    <a:pt x="47" y="673"/>
                  </a:lnTo>
                  <a:lnTo>
                    <a:pt x="27" y="681"/>
                  </a:lnTo>
                  <a:lnTo>
                    <a:pt x="0" y="691"/>
                  </a:lnTo>
                  <a:lnTo>
                    <a:pt x="13" y="698"/>
                  </a:lnTo>
                  <a:lnTo>
                    <a:pt x="25" y="702"/>
                  </a:lnTo>
                  <a:lnTo>
                    <a:pt x="41" y="702"/>
                  </a:lnTo>
                  <a:lnTo>
                    <a:pt x="55" y="700"/>
                  </a:lnTo>
                  <a:lnTo>
                    <a:pt x="69" y="696"/>
                  </a:lnTo>
                  <a:lnTo>
                    <a:pt x="82" y="692"/>
                  </a:lnTo>
                  <a:lnTo>
                    <a:pt x="95" y="689"/>
                  </a:lnTo>
                  <a:lnTo>
                    <a:pt x="104" y="689"/>
                  </a:lnTo>
                  <a:lnTo>
                    <a:pt x="111" y="693"/>
                  </a:lnTo>
                  <a:lnTo>
                    <a:pt x="116" y="702"/>
                  </a:lnTo>
                  <a:lnTo>
                    <a:pt x="127" y="692"/>
                  </a:lnTo>
                  <a:lnTo>
                    <a:pt x="137" y="684"/>
                  </a:lnTo>
                  <a:lnTo>
                    <a:pt x="147" y="681"/>
                  </a:lnTo>
                  <a:lnTo>
                    <a:pt x="159" y="679"/>
                  </a:lnTo>
                  <a:lnTo>
                    <a:pt x="170" y="684"/>
                  </a:lnTo>
                  <a:lnTo>
                    <a:pt x="183" y="695"/>
                  </a:lnTo>
                  <a:lnTo>
                    <a:pt x="197" y="692"/>
                  </a:lnTo>
                  <a:lnTo>
                    <a:pt x="211" y="687"/>
                  </a:lnTo>
                  <a:lnTo>
                    <a:pt x="224" y="682"/>
                  </a:lnTo>
                  <a:lnTo>
                    <a:pt x="238" y="679"/>
                  </a:lnTo>
                  <a:lnTo>
                    <a:pt x="238" y="681"/>
                  </a:lnTo>
                  <a:lnTo>
                    <a:pt x="241" y="683"/>
                  </a:lnTo>
                  <a:lnTo>
                    <a:pt x="246" y="688"/>
                  </a:lnTo>
                  <a:lnTo>
                    <a:pt x="251" y="695"/>
                  </a:lnTo>
                  <a:lnTo>
                    <a:pt x="257" y="702"/>
                  </a:lnTo>
                  <a:lnTo>
                    <a:pt x="262" y="707"/>
                  </a:lnTo>
                  <a:lnTo>
                    <a:pt x="269" y="711"/>
                  </a:lnTo>
                  <a:lnTo>
                    <a:pt x="274" y="714"/>
                  </a:lnTo>
                  <a:lnTo>
                    <a:pt x="278" y="713"/>
                  </a:lnTo>
                  <a:lnTo>
                    <a:pt x="280" y="706"/>
                  </a:lnTo>
                  <a:lnTo>
                    <a:pt x="280" y="696"/>
                  </a:lnTo>
                  <a:lnTo>
                    <a:pt x="278" y="679"/>
                  </a:lnTo>
                  <a:lnTo>
                    <a:pt x="293" y="686"/>
                  </a:lnTo>
                  <a:lnTo>
                    <a:pt x="311" y="689"/>
                  </a:lnTo>
                  <a:lnTo>
                    <a:pt x="330" y="689"/>
                  </a:lnTo>
                  <a:lnTo>
                    <a:pt x="348" y="687"/>
                  </a:lnTo>
                  <a:lnTo>
                    <a:pt x="366" y="682"/>
                  </a:lnTo>
                  <a:lnTo>
                    <a:pt x="383" y="673"/>
                  </a:lnTo>
                  <a:lnTo>
                    <a:pt x="397" y="659"/>
                  </a:lnTo>
                  <a:lnTo>
                    <a:pt x="391" y="654"/>
                  </a:lnTo>
                  <a:lnTo>
                    <a:pt x="382" y="648"/>
                  </a:lnTo>
                  <a:lnTo>
                    <a:pt x="370" y="645"/>
                  </a:lnTo>
                  <a:lnTo>
                    <a:pt x="360" y="641"/>
                  </a:lnTo>
                  <a:lnTo>
                    <a:pt x="351" y="634"/>
                  </a:lnTo>
                  <a:lnTo>
                    <a:pt x="357" y="628"/>
                  </a:lnTo>
                  <a:lnTo>
                    <a:pt x="366" y="620"/>
                  </a:lnTo>
                  <a:lnTo>
                    <a:pt x="374" y="613"/>
                  </a:lnTo>
                  <a:lnTo>
                    <a:pt x="380" y="604"/>
                  </a:lnTo>
                  <a:lnTo>
                    <a:pt x="394" y="600"/>
                  </a:lnTo>
                  <a:lnTo>
                    <a:pt x="409" y="593"/>
                  </a:lnTo>
                  <a:lnTo>
                    <a:pt x="421" y="583"/>
                  </a:lnTo>
                  <a:lnTo>
                    <a:pt x="432" y="572"/>
                  </a:lnTo>
                  <a:lnTo>
                    <a:pt x="438" y="560"/>
                  </a:lnTo>
                  <a:lnTo>
                    <a:pt x="428" y="545"/>
                  </a:lnTo>
                  <a:lnTo>
                    <a:pt x="416" y="534"/>
                  </a:lnTo>
                  <a:lnTo>
                    <a:pt x="403" y="529"/>
                  </a:lnTo>
                  <a:lnTo>
                    <a:pt x="391" y="528"/>
                  </a:lnTo>
                  <a:lnTo>
                    <a:pt x="377" y="528"/>
                  </a:lnTo>
                  <a:lnTo>
                    <a:pt x="361" y="528"/>
                  </a:lnTo>
                  <a:lnTo>
                    <a:pt x="344" y="527"/>
                  </a:lnTo>
                  <a:lnTo>
                    <a:pt x="347" y="508"/>
                  </a:lnTo>
                  <a:lnTo>
                    <a:pt x="352" y="488"/>
                  </a:lnTo>
                  <a:lnTo>
                    <a:pt x="356" y="469"/>
                  </a:lnTo>
                  <a:lnTo>
                    <a:pt x="359" y="452"/>
                  </a:lnTo>
                  <a:lnTo>
                    <a:pt x="360" y="435"/>
                  </a:lnTo>
                  <a:lnTo>
                    <a:pt x="356" y="418"/>
                  </a:lnTo>
                  <a:lnTo>
                    <a:pt x="348" y="401"/>
                  </a:lnTo>
                  <a:lnTo>
                    <a:pt x="333" y="385"/>
                  </a:lnTo>
                  <a:lnTo>
                    <a:pt x="312" y="369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42" name="Freeform 34"/>
            <p:cNvSpPr>
              <a:spLocks/>
            </p:cNvSpPr>
            <p:nvPr/>
          </p:nvSpPr>
          <p:spPr bwMode="gray">
            <a:xfrm>
              <a:off x="2813" y="2328"/>
              <a:ext cx="141" cy="233"/>
            </a:xfrm>
            <a:custGeom>
              <a:avLst/>
              <a:gdLst/>
              <a:ahLst/>
              <a:cxnLst>
                <a:cxn ang="0">
                  <a:pos x="26" y="233"/>
                </a:cxn>
                <a:cxn ang="0">
                  <a:pos x="22" y="198"/>
                </a:cxn>
                <a:cxn ang="0">
                  <a:pos x="11" y="176"/>
                </a:cxn>
                <a:cxn ang="0">
                  <a:pos x="5" y="142"/>
                </a:cxn>
                <a:cxn ang="0">
                  <a:pos x="3" y="108"/>
                </a:cxn>
                <a:cxn ang="0">
                  <a:pos x="0" y="80"/>
                </a:cxn>
                <a:cxn ang="0">
                  <a:pos x="34" y="87"/>
                </a:cxn>
                <a:cxn ang="0">
                  <a:pos x="58" y="82"/>
                </a:cxn>
                <a:cxn ang="0">
                  <a:pos x="76" y="68"/>
                </a:cxn>
                <a:cxn ang="0">
                  <a:pos x="67" y="62"/>
                </a:cxn>
                <a:cxn ang="0">
                  <a:pos x="45" y="57"/>
                </a:cxn>
                <a:cxn ang="0">
                  <a:pos x="20" y="64"/>
                </a:cxn>
                <a:cxn ang="0">
                  <a:pos x="11" y="67"/>
                </a:cxn>
                <a:cxn ang="0">
                  <a:pos x="14" y="58"/>
                </a:cxn>
                <a:cxn ang="0">
                  <a:pos x="23" y="44"/>
                </a:cxn>
                <a:cxn ang="0">
                  <a:pos x="30" y="32"/>
                </a:cxn>
                <a:cxn ang="0">
                  <a:pos x="36" y="30"/>
                </a:cxn>
                <a:cxn ang="0">
                  <a:pos x="62" y="28"/>
                </a:cxn>
                <a:cxn ang="0">
                  <a:pos x="85" y="28"/>
                </a:cxn>
                <a:cxn ang="0">
                  <a:pos x="93" y="10"/>
                </a:cxn>
                <a:cxn ang="0">
                  <a:pos x="108" y="0"/>
                </a:cxn>
                <a:cxn ang="0">
                  <a:pos x="108" y="28"/>
                </a:cxn>
                <a:cxn ang="0">
                  <a:pos x="100" y="60"/>
                </a:cxn>
                <a:cxn ang="0">
                  <a:pos x="103" y="78"/>
                </a:cxn>
                <a:cxn ang="0">
                  <a:pos x="125" y="85"/>
                </a:cxn>
                <a:cxn ang="0">
                  <a:pos x="141" y="94"/>
                </a:cxn>
                <a:cxn ang="0">
                  <a:pos x="129" y="100"/>
                </a:cxn>
                <a:cxn ang="0">
                  <a:pos x="113" y="110"/>
                </a:cxn>
                <a:cxn ang="0">
                  <a:pos x="107" y="122"/>
                </a:cxn>
                <a:cxn ang="0">
                  <a:pos x="98" y="151"/>
                </a:cxn>
                <a:cxn ang="0">
                  <a:pos x="81" y="185"/>
                </a:cxn>
                <a:cxn ang="0">
                  <a:pos x="63" y="208"/>
                </a:cxn>
                <a:cxn ang="0">
                  <a:pos x="57" y="213"/>
                </a:cxn>
                <a:cxn ang="0">
                  <a:pos x="54" y="215"/>
                </a:cxn>
                <a:cxn ang="0">
                  <a:pos x="54" y="215"/>
                </a:cxn>
                <a:cxn ang="0">
                  <a:pos x="55" y="214"/>
                </a:cxn>
                <a:cxn ang="0">
                  <a:pos x="59" y="214"/>
                </a:cxn>
                <a:cxn ang="0">
                  <a:pos x="61" y="215"/>
                </a:cxn>
                <a:cxn ang="0">
                  <a:pos x="62" y="219"/>
                </a:cxn>
                <a:cxn ang="0">
                  <a:pos x="80" y="224"/>
                </a:cxn>
              </a:cxnLst>
              <a:rect l="0" t="0" r="r" b="b"/>
              <a:pathLst>
                <a:path w="141" h="233">
                  <a:moveTo>
                    <a:pt x="94" y="233"/>
                  </a:moveTo>
                  <a:lnTo>
                    <a:pt x="26" y="233"/>
                  </a:lnTo>
                  <a:lnTo>
                    <a:pt x="25" y="214"/>
                  </a:lnTo>
                  <a:lnTo>
                    <a:pt x="22" y="198"/>
                  </a:lnTo>
                  <a:lnTo>
                    <a:pt x="16" y="189"/>
                  </a:lnTo>
                  <a:lnTo>
                    <a:pt x="11" y="176"/>
                  </a:lnTo>
                  <a:lnTo>
                    <a:pt x="7" y="160"/>
                  </a:lnTo>
                  <a:lnTo>
                    <a:pt x="5" y="142"/>
                  </a:lnTo>
                  <a:lnTo>
                    <a:pt x="4" y="125"/>
                  </a:lnTo>
                  <a:lnTo>
                    <a:pt x="3" y="108"/>
                  </a:lnTo>
                  <a:lnTo>
                    <a:pt x="2" y="91"/>
                  </a:lnTo>
                  <a:lnTo>
                    <a:pt x="0" y="80"/>
                  </a:lnTo>
                  <a:lnTo>
                    <a:pt x="18" y="85"/>
                  </a:lnTo>
                  <a:lnTo>
                    <a:pt x="34" y="87"/>
                  </a:lnTo>
                  <a:lnTo>
                    <a:pt x="46" y="86"/>
                  </a:lnTo>
                  <a:lnTo>
                    <a:pt x="58" y="82"/>
                  </a:lnTo>
                  <a:lnTo>
                    <a:pt x="67" y="76"/>
                  </a:lnTo>
                  <a:lnTo>
                    <a:pt x="76" y="68"/>
                  </a:lnTo>
                  <a:lnTo>
                    <a:pt x="73" y="66"/>
                  </a:lnTo>
                  <a:lnTo>
                    <a:pt x="67" y="62"/>
                  </a:lnTo>
                  <a:lnTo>
                    <a:pt x="57" y="58"/>
                  </a:lnTo>
                  <a:lnTo>
                    <a:pt x="45" y="57"/>
                  </a:lnTo>
                  <a:lnTo>
                    <a:pt x="32" y="58"/>
                  </a:lnTo>
                  <a:lnTo>
                    <a:pt x="20" y="64"/>
                  </a:lnTo>
                  <a:lnTo>
                    <a:pt x="13" y="68"/>
                  </a:lnTo>
                  <a:lnTo>
                    <a:pt x="11" y="67"/>
                  </a:lnTo>
                  <a:lnTo>
                    <a:pt x="12" y="64"/>
                  </a:lnTo>
                  <a:lnTo>
                    <a:pt x="14" y="58"/>
                  </a:lnTo>
                  <a:lnTo>
                    <a:pt x="18" y="51"/>
                  </a:lnTo>
                  <a:lnTo>
                    <a:pt x="23" y="44"/>
                  </a:lnTo>
                  <a:lnTo>
                    <a:pt x="27" y="37"/>
                  </a:lnTo>
                  <a:lnTo>
                    <a:pt x="30" y="32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49" y="28"/>
                  </a:lnTo>
                  <a:lnTo>
                    <a:pt x="62" y="28"/>
                  </a:lnTo>
                  <a:lnTo>
                    <a:pt x="76" y="28"/>
                  </a:lnTo>
                  <a:lnTo>
                    <a:pt x="85" y="28"/>
                  </a:lnTo>
                  <a:lnTo>
                    <a:pt x="88" y="17"/>
                  </a:lnTo>
                  <a:lnTo>
                    <a:pt x="93" y="10"/>
                  </a:lnTo>
                  <a:lnTo>
                    <a:pt x="99" y="4"/>
                  </a:lnTo>
                  <a:lnTo>
                    <a:pt x="108" y="0"/>
                  </a:lnTo>
                  <a:lnTo>
                    <a:pt x="109" y="13"/>
                  </a:lnTo>
                  <a:lnTo>
                    <a:pt x="108" y="28"/>
                  </a:lnTo>
                  <a:lnTo>
                    <a:pt x="104" y="45"/>
                  </a:lnTo>
                  <a:lnTo>
                    <a:pt x="100" y="60"/>
                  </a:lnTo>
                  <a:lnTo>
                    <a:pt x="96" y="73"/>
                  </a:lnTo>
                  <a:lnTo>
                    <a:pt x="103" y="78"/>
                  </a:lnTo>
                  <a:lnTo>
                    <a:pt x="113" y="82"/>
                  </a:lnTo>
                  <a:lnTo>
                    <a:pt x="125" y="85"/>
                  </a:lnTo>
                  <a:lnTo>
                    <a:pt x="135" y="89"/>
                  </a:lnTo>
                  <a:lnTo>
                    <a:pt x="141" y="94"/>
                  </a:lnTo>
                  <a:lnTo>
                    <a:pt x="136" y="96"/>
                  </a:lnTo>
                  <a:lnTo>
                    <a:pt x="129" y="100"/>
                  </a:lnTo>
                  <a:lnTo>
                    <a:pt x="120" y="107"/>
                  </a:lnTo>
                  <a:lnTo>
                    <a:pt x="113" y="110"/>
                  </a:lnTo>
                  <a:lnTo>
                    <a:pt x="108" y="113"/>
                  </a:lnTo>
                  <a:lnTo>
                    <a:pt x="107" y="122"/>
                  </a:lnTo>
                  <a:lnTo>
                    <a:pt x="103" y="135"/>
                  </a:lnTo>
                  <a:lnTo>
                    <a:pt x="98" y="151"/>
                  </a:lnTo>
                  <a:lnTo>
                    <a:pt x="90" y="168"/>
                  </a:lnTo>
                  <a:lnTo>
                    <a:pt x="81" y="185"/>
                  </a:lnTo>
                  <a:lnTo>
                    <a:pt x="72" y="199"/>
                  </a:lnTo>
                  <a:lnTo>
                    <a:pt x="63" y="208"/>
                  </a:lnTo>
                  <a:lnTo>
                    <a:pt x="59" y="212"/>
                  </a:lnTo>
                  <a:lnTo>
                    <a:pt x="57" y="213"/>
                  </a:lnTo>
                  <a:lnTo>
                    <a:pt x="54" y="214"/>
                  </a:lnTo>
                  <a:lnTo>
                    <a:pt x="54" y="215"/>
                  </a:lnTo>
                  <a:lnTo>
                    <a:pt x="54" y="215"/>
                  </a:lnTo>
                  <a:lnTo>
                    <a:pt x="54" y="215"/>
                  </a:lnTo>
                  <a:lnTo>
                    <a:pt x="55" y="214"/>
                  </a:lnTo>
                  <a:lnTo>
                    <a:pt x="55" y="214"/>
                  </a:lnTo>
                  <a:lnTo>
                    <a:pt x="57" y="214"/>
                  </a:lnTo>
                  <a:lnTo>
                    <a:pt x="59" y="214"/>
                  </a:lnTo>
                  <a:lnTo>
                    <a:pt x="61" y="214"/>
                  </a:lnTo>
                  <a:lnTo>
                    <a:pt x="61" y="215"/>
                  </a:lnTo>
                  <a:lnTo>
                    <a:pt x="62" y="217"/>
                  </a:lnTo>
                  <a:lnTo>
                    <a:pt x="62" y="219"/>
                  </a:lnTo>
                  <a:lnTo>
                    <a:pt x="70" y="221"/>
                  </a:lnTo>
                  <a:lnTo>
                    <a:pt x="80" y="224"/>
                  </a:lnTo>
                  <a:lnTo>
                    <a:pt x="94" y="233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43" name="Freeform 35"/>
            <p:cNvSpPr>
              <a:spLocks/>
            </p:cNvSpPr>
            <p:nvPr/>
          </p:nvSpPr>
          <p:spPr bwMode="gray">
            <a:xfrm>
              <a:off x="2954" y="1289"/>
              <a:ext cx="460" cy="1219"/>
            </a:xfrm>
            <a:custGeom>
              <a:avLst/>
              <a:gdLst/>
              <a:ahLst/>
              <a:cxnLst>
                <a:cxn ang="0">
                  <a:pos x="386" y="359"/>
                </a:cxn>
                <a:cxn ang="0">
                  <a:pos x="400" y="336"/>
                </a:cxn>
                <a:cxn ang="0">
                  <a:pos x="423" y="301"/>
                </a:cxn>
                <a:cxn ang="0">
                  <a:pos x="445" y="269"/>
                </a:cxn>
                <a:cxn ang="0">
                  <a:pos x="436" y="92"/>
                </a:cxn>
                <a:cxn ang="0">
                  <a:pos x="392" y="50"/>
                </a:cxn>
                <a:cxn ang="0">
                  <a:pos x="331" y="17"/>
                </a:cxn>
                <a:cxn ang="0">
                  <a:pos x="305" y="8"/>
                </a:cxn>
                <a:cxn ang="0">
                  <a:pos x="296" y="19"/>
                </a:cxn>
                <a:cxn ang="0">
                  <a:pos x="309" y="55"/>
                </a:cxn>
                <a:cxn ang="0">
                  <a:pos x="287" y="78"/>
                </a:cxn>
                <a:cxn ang="0">
                  <a:pos x="250" y="59"/>
                </a:cxn>
                <a:cxn ang="0">
                  <a:pos x="193" y="205"/>
                </a:cxn>
                <a:cxn ang="0">
                  <a:pos x="178" y="226"/>
                </a:cxn>
                <a:cxn ang="0">
                  <a:pos x="172" y="286"/>
                </a:cxn>
                <a:cxn ang="0">
                  <a:pos x="155" y="321"/>
                </a:cxn>
                <a:cxn ang="0">
                  <a:pos x="126" y="368"/>
                </a:cxn>
                <a:cxn ang="0">
                  <a:pos x="116" y="413"/>
                </a:cxn>
                <a:cxn ang="0">
                  <a:pos x="113" y="460"/>
                </a:cxn>
                <a:cxn ang="0">
                  <a:pos x="70" y="492"/>
                </a:cxn>
                <a:cxn ang="0">
                  <a:pos x="50" y="543"/>
                </a:cxn>
                <a:cxn ang="0">
                  <a:pos x="55" y="652"/>
                </a:cxn>
                <a:cxn ang="0">
                  <a:pos x="82" y="725"/>
                </a:cxn>
                <a:cxn ang="0">
                  <a:pos x="62" y="741"/>
                </a:cxn>
                <a:cxn ang="0">
                  <a:pos x="29" y="898"/>
                </a:cxn>
                <a:cxn ang="0">
                  <a:pos x="4" y="884"/>
                </a:cxn>
                <a:cxn ang="0">
                  <a:pos x="13" y="962"/>
                </a:cxn>
                <a:cxn ang="0">
                  <a:pos x="48" y="1046"/>
                </a:cxn>
                <a:cxn ang="0">
                  <a:pos x="59" y="1065"/>
                </a:cxn>
                <a:cxn ang="0">
                  <a:pos x="84" y="1106"/>
                </a:cxn>
                <a:cxn ang="0">
                  <a:pos x="105" y="1137"/>
                </a:cxn>
                <a:cxn ang="0">
                  <a:pos x="114" y="1201"/>
                </a:cxn>
                <a:cxn ang="0">
                  <a:pos x="136" y="1215"/>
                </a:cxn>
                <a:cxn ang="0">
                  <a:pos x="154" y="1180"/>
                </a:cxn>
                <a:cxn ang="0">
                  <a:pos x="181" y="1146"/>
                </a:cxn>
                <a:cxn ang="0">
                  <a:pos x="235" y="1112"/>
                </a:cxn>
                <a:cxn ang="0">
                  <a:pos x="260" y="1049"/>
                </a:cxn>
                <a:cxn ang="0">
                  <a:pos x="254" y="991"/>
                </a:cxn>
                <a:cxn ang="0">
                  <a:pos x="255" y="932"/>
                </a:cxn>
                <a:cxn ang="0">
                  <a:pos x="308" y="894"/>
                </a:cxn>
                <a:cxn ang="0">
                  <a:pos x="328" y="859"/>
                </a:cxn>
                <a:cxn ang="0">
                  <a:pos x="341" y="818"/>
                </a:cxn>
                <a:cxn ang="0">
                  <a:pos x="314" y="802"/>
                </a:cxn>
                <a:cxn ang="0">
                  <a:pos x="316" y="775"/>
                </a:cxn>
                <a:cxn ang="0">
                  <a:pos x="273" y="768"/>
                </a:cxn>
                <a:cxn ang="0">
                  <a:pos x="255" y="724"/>
                </a:cxn>
                <a:cxn ang="0">
                  <a:pos x="258" y="666"/>
                </a:cxn>
                <a:cxn ang="0">
                  <a:pos x="276" y="618"/>
                </a:cxn>
                <a:cxn ang="0">
                  <a:pos x="322" y="529"/>
                </a:cxn>
                <a:cxn ang="0">
                  <a:pos x="371" y="444"/>
                </a:cxn>
                <a:cxn ang="0">
                  <a:pos x="400" y="409"/>
                </a:cxn>
              </a:cxnLst>
              <a:rect l="0" t="0" r="r" b="b"/>
              <a:pathLst>
                <a:path w="460" h="1219">
                  <a:moveTo>
                    <a:pt x="403" y="414"/>
                  </a:moveTo>
                  <a:lnTo>
                    <a:pt x="396" y="390"/>
                  </a:lnTo>
                  <a:lnTo>
                    <a:pt x="391" y="372"/>
                  </a:lnTo>
                  <a:lnTo>
                    <a:pt x="386" y="359"/>
                  </a:lnTo>
                  <a:lnTo>
                    <a:pt x="385" y="350"/>
                  </a:lnTo>
                  <a:lnTo>
                    <a:pt x="386" y="344"/>
                  </a:lnTo>
                  <a:lnTo>
                    <a:pt x="391" y="340"/>
                  </a:lnTo>
                  <a:lnTo>
                    <a:pt x="400" y="336"/>
                  </a:lnTo>
                  <a:lnTo>
                    <a:pt x="414" y="331"/>
                  </a:lnTo>
                  <a:lnTo>
                    <a:pt x="435" y="324"/>
                  </a:lnTo>
                  <a:lnTo>
                    <a:pt x="427" y="310"/>
                  </a:lnTo>
                  <a:lnTo>
                    <a:pt x="423" y="301"/>
                  </a:lnTo>
                  <a:lnTo>
                    <a:pt x="423" y="294"/>
                  </a:lnTo>
                  <a:lnTo>
                    <a:pt x="427" y="287"/>
                  </a:lnTo>
                  <a:lnTo>
                    <a:pt x="435" y="280"/>
                  </a:lnTo>
                  <a:lnTo>
                    <a:pt x="445" y="269"/>
                  </a:lnTo>
                  <a:lnTo>
                    <a:pt x="460" y="255"/>
                  </a:lnTo>
                  <a:lnTo>
                    <a:pt x="460" y="194"/>
                  </a:lnTo>
                  <a:lnTo>
                    <a:pt x="442" y="114"/>
                  </a:lnTo>
                  <a:lnTo>
                    <a:pt x="436" y="92"/>
                  </a:lnTo>
                  <a:lnTo>
                    <a:pt x="428" y="77"/>
                  </a:lnTo>
                  <a:lnTo>
                    <a:pt x="418" y="66"/>
                  </a:lnTo>
                  <a:lnTo>
                    <a:pt x="406" y="57"/>
                  </a:lnTo>
                  <a:lnTo>
                    <a:pt x="392" y="50"/>
                  </a:lnTo>
                  <a:lnTo>
                    <a:pt x="378" y="44"/>
                  </a:lnTo>
                  <a:lnTo>
                    <a:pt x="363" y="37"/>
                  </a:lnTo>
                  <a:lnTo>
                    <a:pt x="346" y="28"/>
                  </a:lnTo>
                  <a:lnTo>
                    <a:pt x="331" y="17"/>
                  </a:lnTo>
                  <a:lnTo>
                    <a:pt x="314" y="0"/>
                  </a:lnTo>
                  <a:lnTo>
                    <a:pt x="312" y="4"/>
                  </a:lnTo>
                  <a:lnTo>
                    <a:pt x="308" y="7"/>
                  </a:lnTo>
                  <a:lnTo>
                    <a:pt x="305" y="8"/>
                  </a:lnTo>
                  <a:lnTo>
                    <a:pt x="304" y="10"/>
                  </a:lnTo>
                  <a:lnTo>
                    <a:pt x="301" y="12"/>
                  </a:lnTo>
                  <a:lnTo>
                    <a:pt x="299" y="16"/>
                  </a:lnTo>
                  <a:lnTo>
                    <a:pt x="296" y="19"/>
                  </a:lnTo>
                  <a:lnTo>
                    <a:pt x="298" y="25"/>
                  </a:lnTo>
                  <a:lnTo>
                    <a:pt x="301" y="34"/>
                  </a:lnTo>
                  <a:lnTo>
                    <a:pt x="305" y="44"/>
                  </a:lnTo>
                  <a:lnTo>
                    <a:pt x="309" y="55"/>
                  </a:lnTo>
                  <a:lnTo>
                    <a:pt x="312" y="64"/>
                  </a:lnTo>
                  <a:lnTo>
                    <a:pt x="313" y="69"/>
                  </a:lnTo>
                  <a:lnTo>
                    <a:pt x="298" y="76"/>
                  </a:lnTo>
                  <a:lnTo>
                    <a:pt x="287" y="78"/>
                  </a:lnTo>
                  <a:lnTo>
                    <a:pt x="278" y="76"/>
                  </a:lnTo>
                  <a:lnTo>
                    <a:pt x="269" y="72"/>
                  </a:lnTo>
                  <a:lnTo>
                    <a:pt x="260" y="66"/>
                  </a:lnTo>
                  <a:lnTo>
                    <a:pt x="250" y="59"/>
                  </a:lnTo>
                  <a:lnTo>
                    <a:pt x="219" y="112"/>
                  </a:lnTo>
                  <a:lnTo>
                    <a:pt x="200" y="116"/>
                  </a:lnTo>
                  <a:lnTo>
                    <a:pt x="176" y="148"/>
                  </a:lnTo>
                  <a:lnTo>
                    <a:pt x="193" y="205"/>
                  </a:lnTo>
                  <a:lnTo>
                    <a:pt x="193" y="210"/>
                  </a:lnTo>
                  <a:lnTo>
                    <a:pt x="189" y="214"/>
                  </a:lnTo>
                  <a:lnTo>
                    <a:pt x="184" y="219"/>
                  </a:lnTo>
                  <a:lnTo>
                    <a:pt x="178" y="226"/>
                  </a:lnTo>
                  <a:lnTo>
                    <a:pt x="176" y="235"/>
                  </a:lnTo>
                  <a:lnTo>
                    <a:pt x="175" y="256"/>
                  </a:lnTo>
                  <a:lnTo>
                    <a:pt x="173" y="273"/>
                  </a:lnTo>
                  <a:lnTo>
                    <a:pt x="172" y="286"/>
                  </a:lnTo>
                  <a:lnTo>
                    <a:pt x="169" y="296"/>
                  </a:lnTo>
                  <a:lnTo>
                    <a:pt x="166" y="304"/>
                  </a:lnTo>
                  <a:lnTo>
                    <a:pt x="162" y="312"/>
                  </a:lnTo>
                  <a:lnTo>
                    <a:pt x="155" y="321"/>
                  </a:lnTo>
                  <a:lnTo>
                    <a:pt x="146" y="329"/>
                  </a:lnTo>
                  <a:lnTo>
                    <a:pt x="134" y="341"/>
                  </a:lnTo>
                  <a:lnTo>
                    <a:pt x="119" y="356"/>
                  </a:lnTo>
                  <a:lnTo>
                    <a:pt x="126" y="368"/>
                  </a:lnTo>
                  <a:lnTo>
                    <a:pt x="127" y="378"/>
                  </a:lnTo>
                  <a:lnTo>
                    <a:pt x="125" y="390"/>
                  </a:lnTo>
                  <a:lnTo>
                    <a:pt x="121" y="401"/>
                  </a:lnTo>
                  <a:lnTo>
                    <a:pt x="116" y="413"/>
                  </a:lnTo>
                  <a:lnTo>
                    <a:pt x="113" y="424"/>
                  </a:lnTo>
                  <a:lnTo>
                    <a:pt x="113" y="438"/>
                  </a:lnTo>
                  <a:lnTo>
                    <a:pt x="119" y="452"/>
                  </a:lnTo>
                  <a:lnTo>
                    <a:pt x="113" y="460"/>
                  </a:lnTo>
                  <a:lnTo>
                    <a:pt x="104" y="468"/>
                  </a:lnTo>
                  <a:lnTo>
                    <a:pt x="93" y="476"/>
                  </a:lnTo>
                  <a:lnTo>
                    <a:pt x="80" y="485"/>
                  </a:lnTo>
                  <a:lnTo>
                    <a:pt x="70" y="492"/>
                  </a:lnTo>
                  <a:lnTo>
                    <a:pt x="61" y="501"/>
                  </a:lnTo>
                  <a:lnTo>
                    <a:pt x="55" y="511"/>
                  </a:lnTo>
                  <a:lnTo>
                    <a:pt x="57" y="522"/>
                  </a:lnTo>
                  <a:lnTo>
                    <a:pt x="50" y="543"/>
                  </a:lnTo>
                  <a:lnTo>
                    <a:pt x="46" y="568"/>
                  </a:lnTo>
                  <a:lnTo>
                    <a:pt x="46" y="596"/>
                  </a:lnTo>
                  <a:lnTo>
                    <a:pt x="49" y="624"/>
                  </a:lnTo>
                  <a:lnTo>
                    <a:pt x="55" y="652"/>
                  </a:lnTo>
                  <a:lnTo>
                    <a:pt x="63" y="678"/>
                  </a:lnTo>
                  <a:lnTo>
                    <a:pt x="73" y="698"/>
                  </a:lnTo>
                  <a:lnTo>
                    <a:pt x="85" y="715"/>
                  </a:lnTo>
                  <a:lnTo>
                    <a:pt x="82" y="725"/>
                  </a:lnTo>
                  <a:lnTo>
                    <a:pt x="78" y="730"/>
                  </a:lnTo>
                  <a:lnTo>
                    <a:pt x="75" y="734"/>
                  </a:lnTo>
                  <a:lnTo>
                    <a:pt x="70" y="737"/>
                  </a:lnTo>
                  <a:lnTo>
                    <a:pt x="62" y="741"/>
                  </a:lnTo>
                  <a:lnTo>
                    <a:pt x="50" y="747"/>
                  </a:lnTo>
                  <a:lnTo>
                    <a:pt x="61" y="819"/>
                  </a:lnTo>
                  <a:lnTo>
                    <a:pt x="30" y="838"/>
                  </a:lnTo>
                  <a:lnTo>
                    <a:pt x="29" y="898"/>
                  </a:lnTo>
                  <a:lnTo>
                    <a:pt x="25" y="897"/>
                  </a:lnTo>
                  <a:lnTo>
                    <a:pt x="18" y="893"/>
                  </a:lnTo>
                  <a:lnTo>
                    <a:pt x="11" y="888"/>
                  </a:lnTo>
                  <a:lnTo>
                    <a:pt x="4" y="884"/>
                  </a:lnTo>
                  <a:lnTo>
                    <a:pt x="0" y="882"/>
                  </a:lnTo>
                  <a:lnTo>
                    <a:pt x="3" y="907"/>
                  </a:lnTo>
                  <a:lnTo>
                    <a:pt x="7" y="934"/>
                  </a:lnTo>
                  <a:lnTo>
                    <a:pt x="13" y="962"/>
                  </a:lnTo>
                  <a:lnTo>
                    <a:pt x="23" y="988"/>
                  </a:lnTo>
                  <a:lnTo>
                    <a:pt x="36" y="1012"/>
                  </a:lnTo>
                  <a:lnTo>
                    <a:pt x="52" y="1034"/>
                  </a:lnTo>
                  <a:lnTo>
                    <a:pt x="48" y="1046"/>
                  </a:lnTo>
                  <a:lnTo>
                    <a:pt x="48" y="1052"/>
                  </a:lnTo>
                  <a:lnTo>
                    <a:pt x="49" y="1057"/>
                  </a:lnTo>
                  <a:lnTo>
                    <a:pt x="53" y="1060"/>
                  </a:lnTo>
                  <a:lnTo>
                    <a:pt x="59" y="1065"/>
                  </a:lnTo>
                  <a:lnTo>
                    <a:pt x="68" y="1073"/>
                  </a:lnTo>
                  <a:lnTo>
                    <a:pt x="68" y="1083"/>
                  </a:lnTo>
                  <a:lnTo>
                    <a:pt x="75" y="1094"/>
                  </a:lnTo>
                  <a:lnTo>
                    <a:pt x="84" y="1106"/>
                  </a:lnTo>
                  <a:lnTo>
                    <a:pt x="94" y="1116"/>
                  </a:lnTo>
                  <a:lnTo>
                    <a:pt x="103" y="1124"/>
                  </a:lnTo>
                  <a:lnTo>
                    <a:pt x="104" y="1126"/>
                  </a:lnTo>
                  <a:lnTo>
                    <a:pt x="105" y="1137"/>
                  </a:lnTo>
                  <a:lnTo>
                    <a:pt x="107" y="1151"/>
                  </a:lnTo>
                  <a:lnTo>
                    <a:pt x="109" y="1169"/>
                  </a:lnTo>
                  <a:lnTo>
                    <a:pt x="112" y="1185"/>
                  </a:lnTo>
                  <a:lnTo>
                    <a:pt x="114" y="1201"/>
                  </a:lnTo>
                  <a:lnTo>
                    <a:pt x="117" y="1212"/>
                  </a:lnTo>
                  <a:lnTo>
                    <a:pt x="118" y="1219"/>
                  </a:lnTo>
                  <a:lnTo>
                    <a:pt x="126" y="1217"/>
                  </a:lnTo>
                  <a:lnTo>
                    <a:pt x="136" y="1215"/>
                  </a:lnTo>
                  <a:lnTo>
                    <a:pt x="146" y="1212"/>
                  </a:lnTo>
                  <a:lnTo>
                    <a:pt x="154" y="1211"/>
                  </a:lnTo>
                  <a:lnTo>
                    <a:pt x="154" y="1197"/>
                  </a:lnTo>
                  <a:lnTo>
                    <a:pt x="154" y="1180"/>
                  </a:lnTo>
                  <a:lnTo>
                    <a:pt x="157" y="1164"/>
                  </a:lnTo>
                  <a:lnTo>
                    <a:pt x="159" y="1149"/>
                  </a:lnTo>
                  <a:lnTo>
                    <a:pt x="164" y="1140"/>
                  </a:lnTo>
                  <a:lnTo>
                    <a:pt x="181" y="1146"/>
                  </a:lnTo>
                  <a:lnTo>
                    <a:pt x="196" y="1144"/>
                  </a:lnTo>
                  <a:lnTo>
                    <a:pt x="210" y="1137"/>
                  </a:lnTo>
                  <a:lnTo>
                    <a:pt x="223" y="1126"/>
                  </a:lnTo>
                  <a:lnTo>
                    <a:pt x="235" y="1112"/>
                  </a:lnTo>
                  <a:lnTo>
                    <a:pt x="244" y="1097"/>
                  </a:lnTo>
                  <a:lnTo>
                    <a:pt x="251" y="1080"/>
                  </a:lnTo>
                  <a:lnTo>
                    <a:pt x="257" y="1064"/>
                  </a:lnTo>
                  <a:lnTo>
                    <a:pt x="260" y="1049"/>
                  </a:lnTo>
                  <a:lnTo>
                    <a:pt x="260" y="1037"/>
                  </a:lnTo>
                  <a:lnTo>
                    <a:pt x="260" y="1024"/>
                  </a:lnTo>
                  <a:lnTo>
                    <a:pt x="257" y="1008"/>
                  </a:lnTo>
                  <a:lnTo>
                    <a:pt x="254" y="991"/>
                  </a:lnTo>
                  <a:lnTo>
                    <a:pt x="250" y="973"/>
                  </a:lnTo>
                  <a:lnTo>
                    <a:pt x="249" y="956"/>
                  </a:lnTo>
                  <a:lnTo>
                    <a:pt x="250" y="943"/>
                  </a:lnTo>
                  <a:lnTo>
                    <a:pt x="255" y="932"/>
                  </a:lnTo>
                  <a:lnTo>
                    <a:pt x="267" y="921"/>
                  </a:lnTo>
                  <a:lnTo>
                    <a:pt x="280" y="912"/>
                  </a:lnTo>
                  <a:lnTo>
                    <a:pt x="294" y="903"/>
                  </a:lnTo>
                  <a:lnTo>
                    <a:pt x="308" y="894"/>
                  </a:lnTo>
                  <a:lnTo>
                    <a:pt x="318" y="884"/>
                  </a:lnTo>
                  <a:lnTo>
                    <a:pt x="323" y="875"/>
                  </a:lnTo>
                  <a:lnTo>
                    <a:pt x="324" y="868"/>
                  </a:lnTo>
                  <a:lnTo>
                    <a:pt x="328" y="859"/>
                  </a:lnTo>
                  <a:lnTo>
                    <a:pt x="332" y="847"/>
                  </a:lnTo>
                  <a:lnTo>
                    <a:pt x="336" y="836"/>
                  </a:lnTo>
                  <a:lnTo>
                    <a:pt x="340" y="825"/>
                  </a:lnTo>
                  <a:lnTo>
                    <a:pt x="341" y="818"/>
                  </a:lnTo>
                  <a:lnTo>
                    <a:pt x="326" y="812"/>
                  </a:lnTo>
                  <a:lnTo>
                    <a:pt x="317" y="810"/>
                  </a:lnTo>
                  <a:lnTo>
                    <a:pt x="313" y="806"/>
                  </a:lnTo>
                  <a:lnTo>
                    <a:pt x="314" y="802"/>
                  </a:lnTo>
                  <a:lnTo>
                    <a:pt x="319" y="795"/>
                  </a:lnTo>
                  <a:lnTo>
                    <a:pt x="330" y="784"/>
                  </a:lnTo>
                  <a:lnTo>
                    <a:pt x="326" y="779"/>
                  </a:lnTo>
                  <a:lnTo>
                    <a:pt x="316" y="775"/>
                  </a:lnTo>
                  <a:lnTo>
                    <a:pt x="304" y="771"/>
                  </a:lnTo>
                  <a:lnTo>
                    <a:pt x="290" y="770"/>
                  </a:lnTo>
                  <a:lnTo>
                    <a:pt x="280" y="769"/>
                  </a:lnTo>
                  <a:lnTo>
                    <a:pt x="273" y="768"/>
                  </a:lnTo>
                  <a:lnTo>
                    <a:pt x="264" y="763"/>
                  </a:lnTo>
                  <a:lnTo>
                    <a:pt x="258" y="752"/>
                  </a:lnTo>
                  <a:lnTo>
                    <a:pt x="257" y="739"/>
                  </a:lnTo>
                  <a:lnTo>
                    <a:pt x="255" y="724"/>
                  </a:lnTo>
                  <a:lnTo>
                    <a:pt x="257" y="709"/>
                  </a:lnTo>
                  <a:lnTo>
                    <a:pt x="258" y="693"/>
                  </a:lnTo>
                  <a:lnTo>
                    <a:pt x="259" y="678"/>
                  </a:lnTo>
                  <a:lnTo>
                    <a:pt x="258" y="666"/>
                  </a:lnTo>
                  <a:lnTo>
                    <a:pt x="255" y="656"/>
                  </a:lnTo>
                  <a:lnTo>
                    <a:pt x="260" y="647"/>
                  </a:lnTo>
                  <a:lnTo>
                    <a:pt x="267" y="634"/>
                  </a:lnTo>
                  <a:lnTo>
                    <a:pt x="276" y="618"/>
                  </a:lnTo>
                  <a:lnTo>
                    <a:pt x="286" y="597"/>
                  </a:lnTo>
                  <a:lnTo>
                    <a:pt x="298" y="575"/>
                  </a:lnTo>
                  <a:lnTo>
                    <a:pt x="309" y="552"/>
                  </a:lnTo>
                  <a:lnTo>
                    <a:pt x="322" y="529"/>
                  </a:lnTo>
                  <a:lnTo>
                    <a:pt x="335" y="505"/>
                  </a:lnTo>
                  <a:lnTo>
                    <a:pt x="348" y="483"/>
                  </a:lnTo>
                  <a:lnTo>
                    <a:pt x="359" y="461"/>
                  </a:lnTo>
                  <a:lnTo>
                    <a:pt x="371" y="444"/>
                  </a:lnTo>
                  <a:lnTo>
                    <a:pt x="381" y="428"/>
                  </a:lnTo>
                  <a:lnTo>
                    <a:pt x="390" y="417"/>
                  </a:lnTo>
                  <a:lnTo>
                    <a:pt x="396" y="410"/>
                  </a:lnTo>
                  <a:lnTo>
                    <a:pt x="400" y="409"/>
                  </a:lnTo>
                  <a:lnTo>
                    <a:pt x="403" y="414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44" name="Freeform 36"/>
            <p:cNvSpPr>
              <a:spLocks/>
            </p:cNvSpPr>
            <p:nvPr/>
          </p:nvSpPr>
          <p:spPr bwMode="gray">
            <a:xfrm>
              <a:off x="2665" y="2905"/>
              <a:ext cx="75" cy="119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57" y="73"/>
                </a:cxn>
                <a:cxn ang="0">
                  <a:pos x="59" y="75"/>
                </a:cxn>
                <a:cxn ang="0">
                  <a:pos x="64" y="79"/>
                </a:cxn>
                <a:cxn ang="0">
                  <a:pos x="69" y="84"/>
                </a:cxn>
                <a:cxn ang="0">
                  <a:pos x="75" y="95"/>
                </a:cxn>
                <a:cxn ang="0">
                  <a:pos x="73" y="115"/>
                </a:cxn>
                <a:cxn ang="0">
                  <a:pos x="69" y="114"/>
                </a:cxn>
                <a:cxn ang="0">
                  <a:pos x="60" y="112"/>
                </a:cxn>
                <a:cxn ang="0">
                  <a:pos x="50" y="111"/>
                </a:cxn>
                <a:cxn ang="0">
                  <a:pos x="41" y="110"/>
                </a:cxn>
                <a:cxn ang="0">
                  <a:pos x="37" y="110"/>
                </a:cxn>
                <a:cxn ang="0">
                  <a:pos x="0" y="119"/>
                </a:cxn>
                <a:cxn ang="0">
                  <a:pos x="39" y="0"/>
                </a:cxn>
              </a:cxnLst>
              <a:rect l="0" t="0" r="r" b="b"/>
              <a:pathLst>
                <a:path w="75" h="119">
                  <a:moveTo>
                    <a:pt x="39" y="0"/>
                  </a:moveTo>
                  <a:lnTo>
                    <a:pt x="57" y="73"/>
                  </a:lnTo>
                  <a:lnTo>
                    <a:pt x="59" y="75"/>
                  </a:lnTo>
                  <a:lnTo>
                    <a:pt x="64" y="79"/>
                  </a:lnTo>
                  <a:lnTo>
                    <a:pt x="69" y="84"/>
                  </a:lnTo>
                  <a:lnTo>
                    <a:pt x="75" y="95"/>
                  </a:lnTo>
                  <a:lnTo>
                    <a:pt x="73" y="115"/>
                  </a:lnTo>
                  <a:lnTo>
                    <a:pt x="69" y="114"/>
                  </a:lnTo>
                  <a:lnTo>
                    <a:pt x="60" y="112"/>
                  </a:lnTo>
                  <a:lnTo>
                    <a:pt x="50" y="111"/>
                  </a:lnTo>
                  <a:lnTo>
                    <a:pt x="41" y="110"/>
                  </a:lnTo>
                  <a:lnTo>
                    <a:pt x="37" y="110"/>
                  </a:lnTo>
                  <a:lnTo>
                    <a:pt x="0" y="119"/>
                  </a:lnTo>
                  <a:lnTo>
                    <a:pt x="39" y="0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45" name="Freeform 37"/>
            <p:cNvSpPr>
              <a:spLocks/>
            </p:cNvSpPr>
            <p:nvPr/>
          </p:nvSpPr>
          <p:spPr bwMode="gray">
            <a:xfrm>
              <a:off x="2511" y="2833"/>
              <a:ext cx="193" cy="191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8" y="33"/>
                </a:cxn>
                <a:cxn ang="0">
                  <a:pos x="17" y="38"/>
                </a:cxn>
                <a:cxn ang="0">
                  <a:pos x="24" y="41"/>
                </a:cxn>
                <a:cxn ang="0">
                  <a:pos x="33" y="45"/>
                </a:cxn>
                <a:cxn ang="0">
                  <a:pos x="50" y="67"/>
                </a:cxn>
                <a:cxn ang="0">
                  <a:pos x="58" y="76"/>
                </a:cxn>
                <a:cxn ang="0">
                  <a:pos x="64" y="83"/>
                </a:cxn>
                <a:cxn ang="0">
                  <a:pos x="73" y="90"/>
                </a:cxn>
                <a:cxn ang="0">
                  <a:pos x="86" y="97"/>
                </a:cxn>
                <a:cxn ang="0">
                  <a:pos x="87" y="105"/>
                </a:cxn>
                <a:cxn ang="0">
                  <a:pos x="88" y="113"/>
                </a:cxn>
                <a:cxn ang="0">
                  <a:pos x="88" y="119"/>
                </a:cxn>
                <a:cxn ang="0">
                  <a:pos x="99" y="126"/>
                </a:cxn>
                <a:cxn ang="0">
                  <a:pos x="102" y="131"/>
                </a:cxn>
                <a:cxn ang="0">
                  <a:pos x="106" y="136"/>
                </a:cxn>
                <a:cxn ang="0">
                  <a:pos x="110" y="142"/>
                </a:cxn>
                <a:cxn ang="0">
                  <a:pos x="119" y="149"/>
                </a:cxn>
                <a:cxn ang="0">
                  <a:pos x="131" y="155"/>
                </a:cxn>
                <a:cxn ang="0">
                  <a:pos x="140" y="161"/>
                </a:cxn>
                <a:cxn ang="0">
                  <a:pos x="147" y="169"/>
                </a:cxn>
                <a:cxn ang="0">
                  <a:pos x="152" y="178"/>
                </a:cxn>
                <a:cxn ang="0">
                  <a:pos x="154" y="191"/>
                </a:cxn>
                <a:cxn ang="0">
                  <a:pos x="193" y="70"/>
                </a:cxn>
                <a:cxn ang="0">
                  <a:pos x="187" y="65"/>
                </a:cxn>
                <a:cxn ang="0">
                  <a:pos x="179" y="62"/>
                </a:cxn>
                <a:cxn ang="0">
                  <a:pos x="169" y="60"/>
                </a:cxn>
                <a:cxn ang="0">
                  <a:pos x="174" y="32"/>
                </a:cxn>
                <a:cxn ang="0">
                  <a:pos x="114" y="4"/>
                </a:cxn>
                <a:cxn ang="0">
                  <a:pos x="79" y="10"/>
                </a:cxn>
                <a:cxn ang="0">
                  <a:pos x="50" y="0"/>
                </a:cxn>
                <a:cxn ang="0">
                  <a:pos x="0" y="23"/>
                </a:cxn>
              </a:cxnLst>
              <a:rect l="0" t="0" r="r" b="b"/>
              <a:pathLst>
                <a:path w="193" h="191">
                  <a:moveTo>
                    <a:pt x="0" y="23"/>
                  </a:moveTo>
                  <a:lnTo>
                    <a:pt x="8" y="33"/>
                  </a:lnTo>
                  <a:lnTo>
                    <a:pt x="17" y="38"/>
                  </a:lnTo>
                  <a:lnTo>
                    <a:pt x="24" y="41"/>
                  </a:lnTo>
                  <a:lnTo>
                    <a:pt x="33" y="45"/>
                  </a:lnTo>
                  <a:lnTo>
                    <a:pt x="50" y="67"/>
                  </a:lnTo>
                  <a:lnTo>
                    <a:pt x="58" y="76"/>
                  </a:lnTo>
                  <a:lnTo>
                    <a:pt x="64" y="83"/>
                  </a:lnTo>
                  <a:lnTo>
                    <a:pt x="73" y="90"/>
                  </a:lnTo>
                  <a:lnTo>
                    <a:pt x="86" y="97"/>
                  </a:lnTo>
                  <a:lnTo>
                    <a:pt x="87" y="105"/>
                  </a:lnTo>
                  <a:lnTo>
                    <a:pt x="88" y="113"/>
                  </a:lnTo>
                  <a:lnTo>
                    <a:pt x="88" y="119"/>
                  </a:lnTo>
                  <a:lnTo>
                    <a:pt x="99" y="126"/>
                  </a:lnTo>
                  <a:lnTo>
                    <a:pt x="102" y="131"/>
                  </a:lnTo>
                  <a:lnTo>
                    <a:pt x="106" y="136"/>
                  </a:lnTo>
                  <a:lnTo>
                    <a:pt x="110" y="142"/>
                  </a:lnTo>
                  <a:lnTo>
                    <a:pt x="119" y="149"/>
                  </a:lnTo>
                  <a:lnTo>
                    <a:pt x="131" y="155"/>
                  </a:lnTo>
                  <a:lnTo>
                    <a:pt x="140" y="161"/>
                  </a:lnTo>
                  <a:lnTo>
                    <a:pt x="147" y="169"/>
                  </a:lnTo>
                  <a:lnTo>
                    <a:pt x="152" y="178"/>
                  </a:lnTo>
                  <a:lnTo>
                    <a:pt x="154" y="191"/>
                  </a:lnTo>
                  <a:lnTo>
                    <a:pt x="193" y="70"/>
                  </a:lnTo>
                  <a:lnTo>
                    <a:pt x="187" y="65"/>
                  </a:lnTo>
                  <a:lnTo>
                    <a:pt x="179" y="62"/>
                  </a:lnTo>
                  <a:lnTo>
                    <a:pt x="169" y="60"/>
                  </a:lnTo>
                  <a:lnTo>
                    <a:pt x="174" y="32"/>
                  </a:lnTo>
                  <a:lnTo>
                    <a:pt x="114" y="4"/>
                  </a:lnTo>
                  <a:lnTo>
                    <a:pt x="79" y="10"/>
                  </a:lnTo>
                  <a:lnTo>
                    <a:pt x="50" y="0"/>
                  </a:lnTo>
                  <a:lnTo>
                    <a:pt x="0" y="23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46" name="Freeform 38"/>
            <p:cNvSpPr>
              <a:spLocks/>
            </p:cNvSpPr>
            <p:nvPr/>
          </p:nvSpPr>
          <p:spPr bwMode="gray">
            <a:xfrm>
              <a:off x="3831" y="4094"/>
              <a:ext cx="206" cy="55"/>
            </a:xfrm>
            <a:custGeom>
              <a:avLst/>
              <a:gdLst/>
              <a:ahLst/>
              <a:cxnLst>
                <a:cxn ang="0">
                  <a:pos x="19" y="5"/>
                </a:cxn>
                <a:cxn ang="0">
                  <a:pos x="28" y="5"/>
                </a:cxn>
                <a:cxn ang="0">
                  <a:pos x="37" y="5"/>
                </a:cxn>
                <a:cxn ang="0">
                  <a:pos x="46" y="6"/>
                </a:cxn>
                <a:cxn ang="0">
                  <a:pos x="52" y="9"/>
                </a:cxn>
                <a:cxn ang="0">
                  <a:pos x="56" y="14"/>
                </a:cxn>
                <a:cxn ang="0">
                  <a:pos x="56" y="21"/>
                </a:cxn>
                <a:cxn ang="0">
                  <a:pos x="74" y="20"/>
                </a:cxn>
                <a:cxn ang="0">
                  <a:pos x="96" y="18"/>
                </a:cxn>
                <a:cxn ang="0">
                  <a:pos x="119" y="12"/>
                </a:cxn>
                <a:cxn ang="0">
                  <a:pos x="142" y="7"/>
                </a:cxn>
                <a:cxn ang="0">
                  <a:pos x="160" y="0"/>
                </a:cxn>
                <a:cxn ang="0">
                  <a:pos x="161" y="21"/>
                </a:cxn>
                <a:cxn ang="0">
                  <a:pos x="166" y="16"/>
                </a:cxn>
                <a:cxn ang="0">
                  <a:pos x="175" y="12"/>
                </a:cxn>
                <a:cxn ang="0">
                  <a:pos x="186" y="7"/>
                </a:cxn>
                <a:cxn ang="0">
                  <a:pos x="196" y="5"/>
                </a:cxn>
                <a:cxn ang="0">
                  <a:pos x="205" y="4"/>
                </a:cxn>
                <a:cxn ang="0">
                  <a:pos x="206" y="11"/>
                </a:cxn>
                <a:cxn ang="0">
                  <a:pos x="202" y="19"/>
                </a:cxn>
                <a:cxn ang="0">
                  <a:pos x="192" y="25"/>
                </a:cxn>
                <a:cxn ang="0">
                  <a:pos x="178" y="32"/>
                </a:cxn>
                <a:cxn ang="0">
                  <a:pos x="161" y="37"/>
                </a:cxn>
                <a:cxn ang="0">
                  <a:pos x="142" y="41"/>
                </a:cxn>
                <a:cxn ang="0">
                  <a:pos x="124" y="45"/>
                </a:cxn>
                <a:cxn ang="0">
                  <a:pos x="106" y="48"/>
                </a:cxn>
                <a:cxn ang="0">
                  <a:pos x="92" y="52"/>
                </a:cxn>
                <a:cxn ang="0">
                  <a:pos x="82" y="55"/>
                </a:cxn>
                <a:cxn ang="0">
                  <a:pos x="71" y="48"/>
                </a:cxn>
                <a:cxn ang="0">
                  <a:pos x="57" y="43"/>
                </a:cxn>
                <a:cxn ang="0">
                  <a:pos x="43" y="42"/>
                </a:cxn>
                <a:cxn ang="0">
                  <a:pos x="27" y="41"/>
                </a:cxn>
                <a:cxn ang="0">
                  <a:pos x="13" y="39"/>
                </a:cxn>
                <a:cxn ang="0">
                  <a:pos x="0" y="37"/>
                </a:cxn>
                <a:cxn ang="0">
                  <a:pos x="19" y="5"/>
                </a:cxn>
              </a:cxnLst>
              <a:rect l="0" t="0" r="r" b="b"/>
              <a:pathLst>
                <a:path w="206" h="55">
                  <a:moveTo>
                    <a:pt x="19" y="5"/>
                  </a:moveTo>
                  <a:lnTo>
                    <a:pt x="28" y="5"/>
                  </a:lnTo>
                  <a:lnTo>
                    <a:pt x="37" y="5"/>
                  </a:lnTo>
                  <a:lnTo>
                    <a:pt x="46" y="6"/>
                  </a:lnTo>
                  <a:lnTo>
                    <a:pt x="52" y="9"/>
                  </a:lnTo>
                  <a:lnTo>
                    <a:pt x="56" y="14"/>
                  </a:lnTo>
                  <a:lnTo>
                    <a:pt x="56" y="21"/>
                  </a:lnTo>
                  <a:lnTo>
                    <a:pt x="74" y="20"/>
                  </a:lnTo>
                  <a:lnTo>
                    <a:pt x="96" y="18"/>
                  </a:lnTo>
                  <a:lnTo>
                    <a:pt x="119" y="12"/>
                  </a:lnTo>
                  <a:lnTo>
                    <a:pt x="142" y="7"/>
                  </a:lnTo>
                  <a:lnTo>
                    <a:pt x="160" y="0"/>
                  </a:lnTo>
                  <a:lnTo>
                    <a:pt x="161" y="21"/>
                  </a:lnTo>
                  <a:lnTo>
                    <a:pt x="166" y="16"/>
                  </a:lnTo>
                  <a:lnTo>
                    <a:pt x="175" y="12"/>
                  </a:lnTo>
                  <a:lnTo>
                    <a:pt x="186" y="7"/>
                  </a:lnTo>
                  <a:lnTo>
                    <a:pt x="196" y="5"/>
                  </a:lnTo>
                  <a:lnTo>
                    <a:pt x="205" y="4"/>
                  </a:lnTo>
                  <a:lnTo>
                    <a:pt x="206" y="11"/>
                  </a:lnTo>
                  <a:lnTo>
                    <a:pt x="202" y="19"/>
                  </a:lnTo>
                  <a:lnTo>
                    <a:pt x="192" y="25"/>
                  </a:lnTo>
                  <a:lnTo>
                    <a:pt x="178" y="32"/>
                  </a:lnTo>
                  <a:lnTo>
                    <a:pt x="161" y="37"/>
                  </a:lnTo>
                  <a:lnTo>
                    <a:pt x="142" y="41"/>
                  </a:lnTo>
                  <a:lnTo>
                    <a:pt x="124" y="45"/>
                  </a:lnTo>
                  <a:lnTo>
                    <a:pt x="106" y="48"/>
                  </a:lnTo>
                  <a:lnTo>
                    <a:pt x="92" y="52"/>
                  </a:lnTo>
                  <a:lnTo>
                    <a:pt x="82" y="55"/>
                  </a:lnTo>
                  <a:lnTo>
                    <a:pt x="71" y="48"/>
                  </a:lnTo>
                  <a:lnTo>
                    <a:pt x="57" y="43"/>
                  </a:lnTo>
                  <a:lnTo>
                    <a:pt x="43" y="42"/>
                  </a:lnTo>
                  <a:lnTo>
                    <a:pt x="27" y="41"/>
                  </a:lnTo>
                  <a:lnTo>
                    <a:pt x="13" y="39"/>
                  </a:lnTo>
                  <a:lnTo>
                    <a:pt x="0" y="37"/>
                  </a:lnTo>
                  <a:lnTo>
                    <a:pt x="19" y="5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47" name="Freeform 39"/>
            <p:cNvSpPr>
              <a:spLocks/>
            </p:cNvSpPr>
            <p:nvPr/>
          </p:nvSpPr>
          <p:spPr bwMode="gray">
            <a:xfrm>
              <a:off x="3562" y="3548"/>
              <a:ext cx="396" cy="497"/>
            </a:xfrm>
            <a:custGeom>
              <a:avLst/>
              <a:gdLst/>
              <a:ahLst/>
              <a:cxnLst>
                <a:cxn ang="0">
                  <a:pos x="224" y="398"/>
                </a:cxn>
                <a:cxn ang="0">
                  <a:pos x="256" y="415"/>
                </a:cxn>
                <a:cxn ang="0">
                  <a:pos x="226" y="419"/>
                </a:cxn>
                <a:cxn ang="0">
                  <a:pos x="196" y="405"/>
                </a:cxn>
                <a:cxn ang="0">
                  <a:pos x="196" y="419"/>
                </a:cxn>
                <a:cxn ang="0">
                  <a:pos x="210" y="442"/>
                </a:cxn>
                <a:cxn ang="0">
                  <a:pos x="233" y="480"/>
                </a:cxn>
                <a:cxn ang="0">
                  <a:pos x="221" y="485"/>
                </a:cxn>
                <a:cxn ang="0">
                  <a:pos x="197" y="469"/>
                </a:cxn>
                <a:cxn ang="0">
                  <a:pos x="193" y="493"/>
                </a:cxn>
                <a:cxn ang="0">
                  <a:pos x="156" y="461"/>
                </a:cxn>
                <a:cxn ang="0">
                  <a:pos x="148" y="484"/>
                </a:cxn>
                <a:cxn ang="0">
                  <a:pos x="120" y="464"/>
                </a:cxn>
                <a:cxn ang="0">
                  <a:pos x="111" y="416"/>
                </a:cxn>
                <a:cxn ang="0">
                  <a:pos x="75" y="401"/>
                </a:cxn>
                <a:cxn ang="0">
                  <a:pos x="83" y="359"/>
                </a:cxn>
                <a:cxn ang="0">
                  <a:pos x="130" y="359"/>
                </a:cxn>
                <a:cxn ang="0">
                  <a:pos x="178" y="364"/>
                </a:cxn>
                <a:cxn ang="0">
                  <a:pos x="179" y="337"/>
                </a:cxn>
                <a:cxn ang="0">
                  <a:pos x="115" y="342"/>
                </a:cxn>
                <a:cxn ang="0">
                  <a:pos x="61" y="329"/>
                </a:cxn>
                <a:cxn ang="0">
                  <a:pos x="69" y="301"/>
                </a:cxn>
                <a:cxn ang="0">
                  <a:pos x="50" y="291"/>
                </a:cxn>
                <a:cxn ang="0">
                  <a:pos x="0" y="247"/>
                </a:cxn>
                <a:cxn ang="0">
                  <a:pos x="12" y="230"/>
                </a:cxn>
                <a:cxn ang="0">
                  <a:pos x="42" y="140"/>
                </a:cxn>
                <a:cxn ang="0">
                  <a:pos x="115" y="106"/>
                </a:cxn>
                <a:cxn ang="0">
                  <a:pos x="274" y="46"/>
                </a:cxn>
                <a:cxn ang="0">
                  <a:pos x="369" y="0"/>
                </a:cxn>
                <a:cxn ang="0">
                  <a:pos x="375" y="73"/>
                </a:cxn>
                <a:cxn ang="0">
                  <a:pos x="352" y="86"/>
                </a:cxn>
                <a:cxn ang="0">
                  <a:pos x="310" y="93"/>
                </a:cxn>
                <a:cxn ang="0">
                  <a:pos x="278" y="104"/>
                </a:cxn>
                <a:cxn ang="0">
                  <a:pos x="260" y="143"/>
                </a:cxn>
                <a:cxn ang="0">
                  <a:pos x="246" y="137"/>
                </a:cxn>
                <a:cxn ang="0">
                  <a:pos x="246" y="147"/>
                </a:cxn>
                <a:cxn ang="0">
                  <a:pos x="265" y="175"/>
                </a:cxn>
                <a:cxn ang="0">
                  <a:pos x="241" y="197"/>
                </a:cxn>
                <a:cxn ang="0">
                  <a:pos x="210" y="173"/>
                </a:cxn>
                <a:cxn ang="0">
                  <a:pos x="215" y="190"/>
                </a:cxn>
                <a:cxn ang="0">
                  <a:pos x="205" y="209"/>
                </a:cxn>
                <a:cxn ang="0">
                  <a:pos x="176" y="163"/>
                </a:cxn>
                <a:cxn ang="0">
                  <a:pos x="144" y="142"/>
                </a:cxn>
                <a:cxn ang="0">
                  <a:pos x="139" y="184"/>
                </a:cxn>
                <a:cxn ang="0">
                  <a:pos x="166" y="222"/>
                </a:cxn>
                <a:cxn ang="0">
                  <a:pos x="205" y="248"/>
                </a:cxn>
                <a:cxn ang="0">
                  <a:pos x="178" y="246"/>
                </a:cxn>
                <a:cxn ang="0">
                  <a:pos x="168" y="266"/>
                </a:cxn>
                <a:cxn ang="0">
                  <a:pos x="201" y="310"/>
                </a:cxn>
                <a:cxn ang="0">
                  <a:pos x="257" y="342"/>
                </a:cxn>
                <a:cxn ang="0">
                  <a:pos x="276" y="369"/>
                </a:cxn>
                <a:cxn ang="0">
                  <a:pos x="284" y="389"/>
                </a:cxn>
                <a:cxn ang="0">
                  <a:pos x="252" y="373"/>
                </a:cxn>
                <a:cxn ang="0">
                  <a:pos x="225" y="360"/>
                </a:cxn>
              </a:cxnLst>
              <a:rect l="0" t="0" r="r" b="b"/>
              <a:pathLst>
                <a:path w="396" h="497">
                  <a:moveTo>
                    <a:pt x="212" y="360"/>
                  </a:moveTo>
                  <a:lnTo>
                    <a:pt x="214" y="392"/>
                  </a:lnTo>
                  <a:lnTo>
                    <a:pt x="216" y="394"/>
                  </a:lnTo>
                  <a:lnTo>
                    <a:pt x="224" y="398"/>
                  </a:lnTo>
                  <a:lnTo>
                    <a:pt x="234" y="401"/>
                  </a:lnTo>
                  <a:lnTo>
                    <a:pt x="243" y="405"/>
                  </a:lnTo>
                  <a:lnTo>
                    <a:pt x="252" y="410"/>
                  </a:lnTo>
                  <a:lnTo>
                    <a:pt x="256" y="415"/>
                  </a:lnTo>
                  <a:lnTo>
                    <a:pt x="253" y="421"/>
                  </a:lnTo>
                  <a:lnTo>
                    <a:pt x="247" y="424"/>
                  </a:lnTo>
                  <a:lnTo>
                    <a:pt x="238" y="423"/>
                  </a:lnTo>
                  <a:lnTo>
                    <a:pt x="226" y="419"/>
                  </a:lnTo>
                  <a:lnTo>
                    <a:pt x="214" y="412"/>
                  </a:lnTo>
                  <a:lnTo>
                    <a:pt x="205" y="407"/>
                  </a:lnTo>
                  <a:lnTo>
                    <a:pt x="200" y="406"/>
                  </a:lnTo>
                  <a:lnTo>
                    <a:pt x="196" y="405"/>
                  </a:lnTo>
                  <a:lnTo>
                    <a:pt x="194" y="406"/>
                  </a:lnTo>
                  <a:lnTo>
                    <a:pt x="193" y="406"/>
                  </a:lnTo>
                  <a:lnTo>
                    <a:pt x="196" y="414"/>
                  </a:lnTo>
                  <a:lnTo>
                    <a:pt x="196" y="419"/>
                  </a:lnTo>
                  <a:lnTo>
                    <a:pt x="194" y="424"/>
                  </a:lnTo>
                  <a:lnTo>
                    <a:pt x="194" y="430"/>
                  </a:lnTo>
                  <a:lnTo>
                    <a:pt x="201" y="435"/>
                  </a:lnTo>
                  <a:lnTo>
                    <a:pt x="210" y="442"/>
                  </a:lnTo>
                  <a:lnTo>
                    <a:pt x="219" y="451"/>
                  </a:lnTo>
                  <a:lnTo>
                    <a:pt x="228" y="460"/>
                  </a:lnTo>
                  <a:lnTo>
                    <a:pt x="232" y="471"/>
                  </a:lnTo>
                  <a:lnTo>
                    <a:pt x="233" y="480"/>
                  </a:lnTo>
                  <a:lnTo>
                    <a:pt x="233" y="488"/>
                  </a:lnTo>
                  <a:lnTo>
                    <a:pt x="234" y="493"/>
                  </a:lnTo>
                  <a:lnTo>
                    <a:pt x="229" y="492"/>
                  </a:lnTo>
                  <a:lnTo>
                    <a:pt x="221" y="485"/>
                  </a:lnTo>
                  <a:lnTo>
                    <a:pt x="212" y="476"/>
                  </a:lnTo>
                  <a:lnTo>
                    <a:pt x="203" y="468"/>
                  </a:lnTo>
                  <a:lnTo>
                    <a:pt x="200" y="466"/>
                  </a:lnTo>
                  <a:lnTo>
                    <a:pt x="197" y="469"/>
                  </a:lnTo>
                  <a:lnTo>
                    <a:pt x="196" y="474"/>
                  </a:lnTo>
                  <a:lnTo>
                    <a:pt x="194" y="480"/>
                  </a:lnTo>
                  <a:lnTo>
                    <a:pt x="194" y="488"/>
                  </a:lnTo>
                  <a:lnTo>
                    <a:pt x="193" y="493"/>
                  </a:lnTo>
                  <a:lnTo>
                    <a:pt x="191" y="497"/>
                  </a:lnTo>
                  <a:lnTo>
                    <a:pt x="157" y="455"/>
                  </a:lnTo>
                  <a:lnTo>
                    <a:pt x="156" y="456"/>
                  </a:lnTo>
                  <a:lnTo>
                    <a:pt x="156" y="461"/>
                  </a:lnTo>
                  <a:lnTo>
                    <a:pt x="155" y="468"/>
                  </a:lnTo>
                  <a:lnTo>
                    <a:pt x="153" y="474"/>
                  </a:lnTo>
                  <a:lnTo>
                    <a:pt x="152" y="480"/>
                  </a:lnTo>
                  <a:lnTo>
                    <a:pt x="148" y="484"/>
                  </a:lnTo>
                  <a:lnTo>
                    <a:pt x="143" y="485"/>
                  </a:lnTo>
                  <a:lnTo>
                    <a:pt x="134" y="484"/>
                  </a:lnTo>
                  <a:lnTo>
                    <a:pt x="123" y="476"/>
                  </a:lnTo>
                  <a:lnTo>
                    <a:pt x="120" y="464"/>
                  </a:lnTo>
                  <a:lnTo>
                    <a:pt x="120" y="448"/>
                  </a:lnTo>
                  <a:lnTo>
                    <a:pt x="119" y="433"/>
                  </a:lnTo>
                  <a:lnTo>
                    <a:pt x="116" y="421"/>
                  </a:lnTo>
                  <a:lnTo>
                    <a:pt x="111" y="416"/>
                  </a:lnTo>
                  <a:lnTo>
                    <a:pt x="103" y="412"/>
                  </a:lnTo>
                  <a:lnTo>
                    <a:pt x="94" y="410"/>
                  </a:lnTo>
                  <a:lnTo>
                    <a:pt x="84" y="407"/>
                  </a:lnTo>
                  <a:lnTo>
                    <a:pt x="75" y="401"/>
                  </a:lnTo>
                  <a:lnTo>
                    <a:pt x="69" y="392"/>
                  </a:lnTo>
                  <a:lnTo>
                    <a:pt x="71" y="377"/>
                  </a:lnTo>
                  <a:lnTo>
                    <a:pt x="75" y="366"/>
                  </a:lnTo>
                  <a:lnTo>
                    <a:pt x="83" y="359"/>
                  </a:lnTo>
                  <a:lnTo>
                    <a:pt x="93" y="356"/>
                  </a:lnTo>
                  <a:lnTo>
                    <a:pt x="105" y="356"/>
                  </a:lnTo>
                  <a:lnTo>
                    <a:pt x="118" y="357"/>
                  </a:lnTo>
                  <a:lnTo>
                    <a:pt x="130" y="359"/>
                  </a:lnTo>
                  <a:lnTo>
                    <a:pt x="143" y="362"/>
                  </a:lnTo>
                  <a:lnTo>
                    <a:pt x="156" y="364"/>
                  </a:lnTo>
                  <a:lnTo>
                    <a:pt x="168" y="365"/>
                  </a:lnTo>
                  <a:lnTo>
                    <a:pt x="178" y="364"/>
                  </a:lnTo>
                  <a:lnTo>
                    <a:pt x="185" y="359"/>
                  </a:lnTo>
                  <a:lnTo>
                    <a:pt x="191" y="351"/>
                  </a:lnTo>
                  <a:lnTo>
                    <a:pt x="192" y="338"/>
                  </a:lnTo>
                  <a:lnTo>
                    <a:pt x="179" y="337"/>
                  </a:lnTo>
                  <a:lnTo>
                    <a:pt x="165" y="337"/>
                  </a:lnTo>
                  <a:lnTo>
                    <a:pt x="148" y="338"/>
                  </a:lnTo>
                  <a:lnTo>
                    <a:pt x="132" y="341"/>
                  </a:lnTo>
                  <a:lnTo>
                    <a:pt x="115" y="342"/>
                  </a:lnTo>
                  <a:lnTo>
                    <a:pt x="100" y="343"/>
                  </a:lnTo>
                  <a:lnTo>
                    <a:pt x="84" y="342"/>
                  </a:lnTo>
                  <a:lnTo>
                    <a:pt x="71" y="337"/>
                  </a:lnTo>
                  <a:lnTo>
                    <a:pt x="61" y="329"/>
                  </a:lnTo>
                  <a:lnTo>
                    <a:pt x="53" y="318"/>
                  </a:lnTo>
                  <a:lnTo>
                    <a:pt x="57" y="309"/>
                  </a:lnTo>
                  <a:lnTo>
                    <a:pt x="62" y="304"/>
                  </a:lnTo>
                  <a:lnTo>
                    <a:pt x="69" y="301"/>
                  </a:lnTo>
                  <a:lnTo>
                    <a:pt x="74" y="300"/>
                  </a:lnTo>
                  <a:lnTo>
                    <a:pt x="79" y="297"/>
                  </a:lnTo>
                  <a:lnTo>
                    <a:pt x="65" y="293"/>
                  </a:lnTo>
                  <a:lnTo>
                    <a:pt x="50" y="291"/>
                  </a:lnTo>
                  <a:lnTo>
                    <a:pt x="34" y="286"/>
                  </a:lnTo>
                  <a:lnTo>
                    <a:pt x="19" y="279"/>
                  </a:lnTo>
                  <a:lnTo>
                    <a:pt x="5" y="269"/>
                  </a:lnTo>
                  <a:lnTo>
                    <a:pt x="0" y="247"/>
                  </a:lnTo>
                  <a:lnTo>
                    <a:pt x="16" y="241"/>
                  </a:lnTo>
                  <a:lnTo>
                    <a:pt x="16" y="237"/>
                  </a:lnTo>
                  <a:lnTo>
                    <a:pt x="15" y="234"/>
                  </a:lnTo>
                  <a:lnTo>
                    <a:pt x="12" y="230"/>
                  </a:lnTo>
                  <a:lnTo>
                    <a:pt x="11" y="227"/>
                  </a:lnTo>
                  <a:lnTo>
                    <a:pt x="11" y="224"/>
                  </a:lnTo>
                  <a:lnTo>
                    <a:pt x="33" y="140"/>
                  </a:lnTo>
                  <a:lnTo>
                    <a:pt x="42" y="140"/>
                  </a:lnTo>
                  <a:lnTo>
                    <a:pt x="56" y="138"/>
                  </a:lnTo>
                  <a:lnTo>
                    <a:pt x="71" y="134"/>
                  </a:lnTo>
                  <a:lnTo>
                    <a:pt x="86" y="129"/>
                  </a:lnTo>
                  <a:lnTo>
                    <a:pt x="115" y="106"/>
                  </a:lnTo>
                  <a:lnTo>
                    <a:pt x="135" y="104"/>
                  </a:lnTo>
                  <a:lnTo>
                    <a:pt x="209" y="61"/>
                  </a:lnTo>
                  <a:lnTo>
                    <a:pt x="237" y="60"/>
                  </a:lnTo>
                  <a:lnTo>
                    <a:pt x="274" y="46"/>
                  </a:lnTo>
                  <a:lnTo>
                    <a:pt x="306" y="56"/>
                  </a:lnTo>
                  <a:lnTo>
                    <a:pt x="346" y="37"/>
                  </a:lnTo>
                  <a:lnTo>
                    <a:pt x="334" y="27"/>
                  </a:lnTo>
                  <a:lnTo>
                    <a:pt x="369" y="0"/>
                  </a:lnTo>
                  <a:lnTo>
                    <a:pt x="396" y="31"/>
                  </a:lnTo>
                  <a:lnTo>
                    <a:pt x="378" y="63"/>
                  </a:lnTo>
                  <a:lnTo>
                    <a:pt x="376" y="69"/>
                  </a:lnTo>
                  <a:lnTo>
                    <a:pt x="375" y="73"/>
                  </a:lnTo>
                  <a:lnTo>
                    <a:pt x="374" y="78"/>
                  </a:lnTo>
                  <a:lnTo>
                    <a:pt x="374" y="87"/>
                  </a:lnTo>
                  <a:lnTo>
                    <a:pt x="365" y="86"/>
                  </a:lnTo>
                  <a:lnTo>
                    <a:pt x="352" y="86"/>
                  </a:lnTo>
                  <a:lnTo>
                    <a:pt x="338" y="88"/>
                  </a:lnTo>
                  <a:lnTo>
                    <a:pt x="325" y="91"/>
                  </a:lnTo>
                  <a:lnTo>
                    <a:pt x="316" y="93"/>
                  </a:lnTo>
                  <a:lnTo>
                    <a:pt x="310" y="93"/>
                  </a:lnTo>
                  <a:lnTo>
                    <a:pt x="302" y="95"/>
                  </a:lnTo>
                  <a:lnTo>
                    <a:pt x="293" y="97"/>
                  </a:lnTo>
                  <a:lnTo>
                    <a:pt x="284" y="100"/>
                  </a:lnTo>
                  <a:lnTo>
                    <a:pt x="278" y="104"/>
                  </a:lnTo>
                  <a:lnTo>
                    <a:pt x="273" y="110"/>
                  </a:lnTo>
                  <a:lnTo>
                    <a:pt x="267" y="119"/>
                  </a:lnTo>
                  <a:lnTo>
                    <a:pt x="262" y="136"/>
                  </a:lnTo>
                  <a:lnTo>
                    <a:pt x="260" y="143"/>
                  </a:lnTo>
                  <a:lnTo>
                    <a:pt x="256" y="145"/>
                  </a:lnTo>
                  <a:lnTo>
                    <a:pt x="252" y="143"/>
                  </a:lnTo>
                  <a:lnTo>
                    <a:pt x="248" y="141"/>
                  </a:lnTo>
                  <a:lnTo>
                    <a:pt x="246" y="137"/>
                  </a:lnTo>
                  <a:lnTo>
                    <a:pt x="242" y="134"/>
                  </a:lnTo>
                  <a:lnTo>
                    <a:pt x="239" y="136"/>
                  </a:lnTo>
                  <a:lnTo>
                    <a:pt x="239" y="141"/>
                  </a:lnTo>
                  <a:lnTo>
                    <a:pt x="246" y="147"/>
                  </a:lnTo>
                  <a:lnTo>
                    <a:pt x="253" y="154"/>
                  </a:lnTo>
                  <a:lnTo>
                    <a:pt x="261" y="161"/>
                  </a:lnTo>
                  <a:lnTo>
                    <a:pt x="266" y="168"/>
                  </a:lnTo>
                  <a:lnTo>
                    <a:pt x="265" y="175"/>
                  </a:lnTo>
                  <a:lnTo>
                    <a:pt x="226" y="152"/>
                  </a:lnTo>
                  <a:lnTo>
                    <a:pt x="217" y="159"/>
                  </a:lnTo>
                  <a:lnTo>
                    <a:pt x="248" y="195"/>
                  </a:lnTo>
                  <a:lnTo>
                    <a:pt x="241" y="197"/>
                  </a:lnTo>
                  <a:lnTo>
                    <a:pt x="234" y="193"/>
                  </a:lnTo>
                  <a:lnTo>
                    <a:pt x="226" y="186"/>
                  </a:lnTo>
                  <a:lnTo>
                    <a:pt x="219" y="178"/>
                  </a:lnTo>
                  <a:lnTo>
                    <a:pt x="210" y="173"/>
                  </a:lnTo>
                  <a:lnTo>
                    <a:pt x="201" y="173"/>
                  </a:lnTo>
                  <a:lnTo>
                    <a:pt x="205" y="179"/>
                  </a:lnTo>
                  <a:lnTo>
                    <a:pt x="210" y="184"/>
                  </a:lnTo>
                  <a:lnTo>
                    <a:pt x="215" y="190"/>
                  </a:lnTo>
                  <a:lnTo>
                    <a:pt x="219" y="196"/>
                  </a:lnTo>
                  <a:lnTo>
                    <a:pt x="219" y="204"/>
                  </a:lnTo>
                  <a:lnTo>
                    <a:pt x="214" y="213"/>
                  </a:lnTo>
                  <a:lnTo>
                    <a:pt x="205" y="209"/>
                  </a:lnTo>
                  <a:lnTo>
                    <a:pt x="198" y="201"/>
                  </a:lnTo>
                  <a:lnTo>
                    <a:pt x="191" y="191"/>
                  </a:lnTo>
                  <a:lnTo>
                    <a:pt x="184" y="177"/>
                  </a:lnTo>
                  <a:lnTo>
                    <a:pt x="176" y="163"/>
                  </a:lnTo>
                  <a:lnTo>
                    <a:pt x="168" y="150"/>
                  </a:lnTo>
                  <a:lnTo>
                    <a:pt x="157" y="140"/>
                  </a:lnTo>
                  <a:lnTo>
                    <a:pt x="147" y="140"/>
                  </a:lnTo>
                  <a:lnTo>
                    <a:pt x="144" y="142"/>
                  </a:lnTo>
                  <a:lnTo>
                    <a:pt x="142" y="151"/>
                  </a:lnTo>
                  <a:lnTo>
                    <a:pt x="141" y="163"/>
                  </a:lnTo>
                  <a:lnTo>
                    <a:pt x="141" y="174"/>
                  </a:lnTo>
                  <a:lnTo>
                    <a:pt x="139" y="184"/>
                  </a:lnTo>
                  <a:lnTo>
                    <a:pt x="139" y="190"/>
                  </a:lnTo>
                  <a:lnTo>
                    <a:pt x="144" y="202"/>
                  </a:lnTo>
                  <a:lnTo>
                    <a:pt x="153" y="213"/>
                  </a:lnTo>
                  <a:lnTo>
                    <a:pt x="166" y="222"/>
                  </a:lnTo>
                  <a:lnTo>
                    <a:pt x="179" y="229"/>
                  </a:lnTo>
                  <a:lnTo>
                    <a:pt x="191" y="237"/>
                  </a:lnTo>
                  <a:lnTo>
                    <a:pt x="200" y="243"/>
                  </a:lnTo>
                  <a:lnTo>
                    <a:pt x="205" y="248"/>
                  </a:lnTo>
                  <a:lnTo>
                    <a:pt x="203" y="254"/>
                  </a:lnTo>
                  <a:lnTo>
                    <a:pt x="197" y="252"/>
                  </a:lnTo>
                  <a:lnTo>
                    <a:pt x="188" y="250"/>
                  </a:lnTo>
                  <a:lnTo>
                    <a:pt x="178" y="246"/>
                  </a:lnTo>
                  <a:lnTo>
                    <a:pt x="168" y="243"/>
                  </a:lnTo>
                  <a:lnTo>
                    <a:pt x="162" y="242"/>
                  </a:lnTo>
                  <a:lnTo>
                    <a:pt x="164" y="252"/>
                  </a:lnTo>
                  <a:lnTo>
                    <a:pt x="168" y="266"/>
                  </a:lnTo>
                  <a:lnTo>
                    <a:pt x="174" y="279"/>
                  </a:lnTo>
                  <a:lnTo>
                    <a:pt x="182" y="291"/>
                  </a:lnTo>
                  <a:lnTo>
                    <a:pt x="189" y="300"/>
                  </a:lnTo>
                  <a:lnTo>
                    <a:pt x="201" y="310"/>
                  </a:lnTo>
                  <a:lnTo>
                    <a:pt x="216" y="318"/>
                  </a:lnTo>
                  <a:lnTo>
                    <a:pt x="232" y="327"/>
                  </a:lnTo>
                  <a:lnTo>
                    <a:pt x="246" y="334"/>
                  </a:lnTo>
                  <a:lnTo>
                    <a:pt x="257" y="342"/>
                  </a:lnTo>
                  <a:lnTo>
                    <a:pt x="265" y="352"/>
                  </a:lnTo>
                  <a:lnTo>
                    <a:pt x="266" y="357"/>
                  </a:lnTo>
                  <a:lnTo>
                    <a:pt x="270" y="362"/>
                  </a:lnTo>
                  <a:lnTo>
                    <a:pt x="276" y="369"/>
                  </a:lnTo>
                  <a:lnTo>
                    <a:pt x="283" y="374"/>
                  </a:lnTo>
                  <a:lnTo>
                    <a:pt x="288" y="380"/>
                  </a:lnTo>
                  <a:lnTo>
                    <a:pt x="289" y="386"/>
                  </a:lnTo>
                  <a:lnTo>
                    <a:pt x="284" y="389"/>
                  </a:lnTo>
                  <a:lnTo>
                    <a:pt x="278" y="391"/>
                  </a:lnTo>
                  <a:lnTo>
                    <a:pt x="270" y="387"/>
                  </a:lnTo>
                  <a:lnTo>
                    <a:pt x="262" y="380"/>
                  </a:lnTo>
                  <a:lnTo>
                    <a:pt x="252" y="373"/>
                  </a:lnTo>
                  <a:lnTo>
                    <a:pt x="242" y="368"/>
                  </a:lnTo>
                  <a:lnTo>
                    <a:pt x="232" y="365"/>
                  </a:lnTo>
                  <a:lnTo>
                    <a:pt x="226" y="364"/>
                  </a:lnTo>
                  <a:lnTo>
                    <a:pt x="225" y="360"/>
                  </a:lnTo>
                  <a:lnTo>
                    <a:pt x="212" y="360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48" name="Freeform 40"/>
            <p:cNvSpPr>
              <a:spLocks/>
            </p:cNvSpPr>
            <p:nvPr/>
          </p:nvSpPr>
          <p:spPr bwMode="gray">
            <a:xfrm>
              <a:off x="2703" y="1086"/>
              <a:ext cx="869" cy="1197"/>
            </a:xfrm>
            <a:custGeom>
              <a:avLst/>
              <a:gdLst/>
              <a:ahLst/>
              <a:cxnLst>
                <a:cxn ang="0">
                  <a:pos x="319" y="686"/>
                </a:cxn>
                <a:cxn ang="0">
                  <a:pos x="362" y="668"/>
                </a:cxn>
                <a:cxn ang="0">
                  <a:pos x="374" y="589"/>
                </a:cxn>
                <a:cxn ang="0">
                  <a:pos x="399" y="535"/>
                </a:cxn>
                <a:cxn ang="0">
                  <a:pos x="429" y="430"/>
                </a:cxn>
                <a:cxn ang="0">
                  <a:pos x="427" y="352"/>
                </a:cxn>
                <a:cxn ang="0">
                  <a:pos x="523" y="276"/>
                </a:cxn>
                <a:cxn ang="0">
                  <a:pos x="560" y="260"/>
                </a:cxn>
                <a:cxn ang="0">
                  <a:pos x="546" y="222"/>
                </a:cxn>
                <a:cxn ang="0">
                  <a:pos x="591" y="183"/>
                </a:cxn>
                <a:cxn ang="0">
                  <a:pos x="624" y="205"/>
                </a:cxn>
                <a:cxn ang="0">
                  <a:pos x="711" y="228"/>
                </a:cxn>
                <a:cxn ang="0">
                  <a:pos x="811" y="102"/>
                </a:cxn>
                <a:cxn ang="0">
                  <a:pos x="861" y="92"/>
                </a:cxn>
                <a:cxn ang="0">
                  <a:pos x="830" y="85"/>
                </a:cxn>
                <a:cxn ang="0">
                  <a:pos x="841" y="64"/>
                </a:cxn>
                <a:cxn ang="0">
                  <a:pos x="850" y="15"/>
                </a:cxn>
                <a:cxn ang="0">
                  <a:pos x="782" y="25"/>
                </a:cxn>
                <a:cxn ang="0">
                  <a:pos x="742" y="8"/>
                </a:cxn>
                <a:cxn ang="0">
                  <a:pos x="742" y="41"/>
                </a:cxn>
                <a:cxn ang="0">
                  <a:pos x="716" y="58"/>
                </a:cxn>
                <a:cxn ang="0">
                  <a:pos x="709" y="33"/>
                </a:cxn>
                <a:cxn ang="0">
                  <a:pos x="681" y="26"/>
                </a:cxn>
                <a:cxn ang="0">
                  <a:pos x="647" y="47"/>
                </a:cxn>
                <a:cxn ang="0">
                  <a:pos x="593" y="106"/>
                </a:cxn>
                <a:cxn ang="0">
                  <a:pos x="569" y="137"/>
                </a:cxn>
                <a:cxn ang="0">
                  <a:pos x="517" y="164"/>
                </a:cxn>
                <a:cxn ang="0">
                  <a:pos x="469" y="247"/>
                </a:cxn>
                <a:cxn ang="0">
                  <a:pos x="399" y="340"/>
                </a:cxn>
                <a:cxn ang="0">
                  <a:pos x="354" y="418"/>
                </a:cxn>
                <a:cxn ang="0">
                  <a:pos x="333" y="490"/>
                </a:cxn>
                <a:cxn ang="0">
                  <a:pos x="314" y="547"/>
                </a:cxn>
                <a:cxn ang="0">
                  <a:pos x="291" y="599"/>
                </a:cxn>
                <a:cxn ang="0">
                  <a:pos x="246" y="655"/>
                </a:cxn>
                <a:cxn ang="0">
                  <a:pos x="217" y="718"/>
                </a:cxn>
                <a:cxn ang="0">
                  <a:pos x="255" y="684"/>
                </a:cxn>
                <a:cxn ang="0">
                  <a:pos x="280" y="700"/>
                </a:cxn>
                <a:cxn ang="0">
                  <a:pos x="219" y="741"/>
                </a:cxn>
                <a:cxn ang="0">
                  <a:pos x="76" y="809"/>
                </a:cxn>
                <a:cxn ang="0">
                  <a:pos x="21" y="903"/>
                </a:cxn>
                <a:cxn ang="0">
                  <a:pos x="1" y="978"/>
                </a:cxn>
                <a:cxn ang="0">
                  <a:pos x="40" y="1014"/>
                </a:cxn>
                <a:cxn ang="0">
                  <a:pos x="17" y="1054"/>
                </a:cxn>
                <a:cxn ang="0">
                  <a:pos x="22" y="1083"/>
                </a:cxn>
                <a:cxn ang="0">
                  <a:pos x="40" y="1106"/>
                </a:cxn>
                <a:cxn ang="0">
                  <a:pos x="25" y="1162"/>
                </a:cxn>
                <a:cxn ang="0">
                  <a:pos x="63" y="1186"/>
                </a:cxn>
                <a:cxn ang="0">
                  <a:pos x="137" y="1174"/>
                </a:cxn>
                <a:cxn ang="0">
                  <a:pos x="218" y="1101"/>
                </a:cxn>
                <a:cxn ang="0">
                  <a:pos x="283" y="1067"/>
                </a:cxn>
                <a:cxn ang="0">
                  <a:pos x="283" y="1051"/>
                </a:cxn>
                <a:cxn ang="0">
                  <a:pos x="280" y="1040"/>
                </a:cxn>
                <a:cxn ang="0">
                  <a:pos x="314" y="1022"/>
                </a:cxn>
                <a:cxn ang="0">
                  <a:pos x="328" y="935"/>
                </a:cxn>
                <a:cxn ang="0">
                  <a:pos x="297" y="825"/>
                </a:cxn>
              </a:cxnLst>
              <a:rect l="0" t="0" r="r" b="b"/>
              <a:pathLst>
                <a:path w="869" h="1197">
                  <a:moveTo>
                    <a:pt x="306" y="723"/>
                  </a:moveTo>
                  <a:lnTo>
                    <a:pt x="306" y="708"/>
                  </a:lnTo>
                  <a:lnTo>
                    <a:pt x="309" y="696"/>
                  </a:lnTo>
                  <a:lnTo>
                    <a:pt x="313" y="690"/>
                  </a:lnTo>
                  <a:lnTo>
                    <a:pt x="319" y="686"/>
                  </a:lnTo>
                  <a:lnTo>
                    <a:pt x="327" y="685"/>
                  </a:lnTo>
                  <a:lnTo>
                    <a:pt x="335" y="682"/>
                  </a:lnTo>
                  <a:lnTo>
                    <a:pt x="344" y="680"/>
                  </a:lnTo>
                  <a:lnTo>
                    <a:pt x="353" y="676"/>
                  </a:lnTo>
                  <a:lnTo>
                    <a:pt x="362" y="668"/>
                  </a:lnTo>
                  <a:lnTo>
                    <a:pt x="370" y="655"/>
                  </a:lnTo>
                  <a:lnTo>
                    <a:pt x="364" y="639"/>
                  </a:lnTo>
                  <a:lnTo>
                    <a:pt x="364" y="622"/>
                  </a:lnTo>
                  <a:lnTo>
                    <a:pt x="368" y="606"/>
                  </a:lnTo>
                  <a:lnTo>
                    <a:pt x="374" y="589"/>
                  </a:lnTo>
                  <a:lnTo>
                    <a:pt x="382" y="572"/>
                  </a:lnTo>
                  <a:lnTo>
                    <a:pt x="370" y="561"/>
                  </a:lnTo>
                  <a:lnTo>
                    <a:pt x="376" y="553"/>
                  </a:lnTo>
                  <a:lnTo>
                    <a:pt x="386" y="545"/>
                  </a:lnTo>
                  <a:lnTo>
                    <a:pt x="399" y="535"/>
                  </a:lnTo>
                  <a:lnTo>
                    <a:pt x="410" y="525"/>
                  </a:lnTo>
                  <a:lnTo>
                    <a:pt x="418" y="515"/>
                  </a:lnTo>
                  <a:lnTo>
                    <a:pt x="422" y="506"/>
                  </a:lnTo>
                  <a:lnTo>
                    <a:pt x="427" y="439"/>
                  </a:lnTo>
                  <a:lnTo>
                    <a:pt x="429" y="430"/>
                  </a:lnTo>
                  <a:lnTo>
                    <a:pt x="433" y="424"/>
                  </a:lnTo>
                  <a:lnTo>
                    <a:pt x="437" y="420"/>
                  </a:lnTo>
                  <a:lnTo>
                    <a:pt x="442" y="415"/>
                  </a:lnTo>
                  <a:lnTo>
                    <a:pt x="444" y="408"/>
                  </a:lnTo>
                  <a:lnTo>
                    <a:pt x="427" y="352"/>
                  </a:lnTo>
                  <a:lnTo>
                    <a:pt x="450" y="319"/>
                  </a:lnTo>
                  <a:lnTo>
                    <a:pt x="470" y="315"/>
                  </a:lnTo>
                  <a:lnTo>
                    <a:pt x="500" y="262"/>
                  </a:lnTo>
                  <a:lnTo>
                    <a:pt x="511" y="270"/>
                  </a:lnTo>
                  <a:lnTo>
                    <a:pt x="523" y="276"/>
                  </a:lnTo>
                  <a:lnTo>
                    <a:pt x="536" y="279"/>
                  </a:lnTo>
                  <a:lnTo>
                    <a:pt x="549" y="278"/>
                  </a:lnTo>
                  <a:lnTo>
                    <a:pt x="564" y="272"/>
                  </a:lnTo>
                  <a:lnTo>
                    <a:pt x="563" y="269"/>
                  </a:lnTo>
                  <a:lnTo>
                    <a:pt x="560" y="260"/>
                  </a:lnTo>
                  <a:lnTo>
                    <a:pt x="556" y="251"/>
                  </a:lnTo>
                  <a:lnTo>
                    <a:pt x="554" y="240"/>
                  </a:lnTo>
                  <a:lnTo>
                    <a:pt x="550" y="231"/>
                  </a:lnTo>
                  <a:lnTo>
                    <a:pt x="547" y="224"/>
                  </a:lnTo>
                  <a:lnTo>
                    <a:pt x="546" y="222"/>
                  </a:lnTo>
                  <a:lnTo>
                    <a:pt x="554" y="215"/>
                  </a:lnTo>
                  <a:lnTo>
                    <a:pt x="564" y="206"/>
                  </a:lnTo>
                  <a:lnTo>
                    <a:pt x="574" y="196"/>
                  </a:lnTo>
                  <a:lnTo>
                    <a:pt x="583" y="188"/>
                  </a:lnTo>
                  <a:lnTo>
                    <a:pt x="591" y="183"/>
                  </a:lnTo>
                  <a:lnTo>
                    <a:pt x="599" y="189"/>
                  </a:lnTo>
                  <a:lnTo>
                    <a:pt x="604" y="192"/>
                  </a:lnTo>
                  <a:lnTo>
                    <a:pt x="610" y="196"/>
                  </a:lnTo>
                  <a:lnTo>
                    <a:pt x="616" y="199"/>
                  </a:lnTo>
                  <a:lnTo>
                    <a:pt x="624" y="205"/>
                  </a:lnTo>
                  <a:lnTo>
                    <a:pt x="634" y="213"/>
                  </a:lnTo>
                  <a:lnTo>
                    <a:pt x="647" y="228"/>
                  </a:lnTo>
                  <a:lnTo>
                    <a:pt x="677" y="216"/>
                  </a:lnTo>
                  <a:lnTo>
                    <a:pt x="693" y="229"/>
                  </a:lnTo>
                  <a:lnTo>
                    <a:pt x="711" y="228"/>
                  </a:lnTo>
                  <a:lnTo>
                    <a:pt x="731" y="174"/>
                  </a:lnTo>
                  <a:lnTo>
                    <a:pt x="722" y="140"/>
                  </a:lnTo>
                  <a:lnTo>
                    <a:pt x="739" y="98"/>
                  </a:lnTo>
                  <a:lnTo>
                    <a:pt x="772" y="76"/>
                  </a:lnTo>
                  <a:lnTo>
                    <a:pt x="811" y="102"/>
                  </a:lnTo>
                  <a:lnTo>
                    <a:pt x="829" y="103"/>
                  </a:lnTo>
                  <a:lnTo>
                    <a:pt x="815" y="142"/>
                  </a:lnTo>
                  <a:lnTo>
                    <a:pt x="841" y="134"/>
                  </a:lnTo>
                  <a:lnTo>
                    <a:pt x="869" y="98"/>
                  </a:lnTo>
                  <a:lnTo>
                    <a:pt x="861" y="92"/>
                  </a:lnTo>
                  <a:lnTo>
                    <a:pt x="855" y="90"/>
                  </a:lnTo>
                  <a:lnTo>
                    <a:pt x="848" y="90"/>
                  </a:lnTo>
                  <a:lnTo>
                    <a:pt x="843" y="92"/>
                  </a:lnTo>
                  <a:lnTo>
                    <a:pt x="837" y="90"/>
                  </a:lnTo>
                  <a:lnTo>
                    <a:pt x="830" y="85"/>
                  </a:lnTo>
                  <a:lnTo>
                    <a:pt x="824" y="75"/>
                  </a:lnTo>
                  <a:lnTo>
                    <a:pt x="828" y="71"/>
                  </a:lnTo>
                  <a:lnTo>
                    <a:pt x="832" y="69"/>
                  </a:lnTo>
                  <a:lnTo>
                    <a:pt x="837" y="67"/>
                  </a:lnTo>
                  <a:lnTo>
                    <a:pt x="841" y="64"/>
                  </a:lnTo>
                  <a:lnTo>
                    <a:pt x="842" y="60"/>
                  </a:lnTo>
                  <a:lnTo>
                    <a:pt x="841" y="52"/>
                  </a:lnTo>
                  <a:lnTo>
                    <a:pt x="836" y="42"/>
                  </a:lnTo>
                  <a:lnTo>
                    <a:pt x="868" y="30"/>
                  </a:lnTo>
                  <a:lnTo>
                    <a:pt x="850" y="15"/>
                  </a:lnTo>
                  <a:lnTo>
                    <a:pt x="833" y="5"/>
                  </a:lnTo>
                  <a:lnTo>
                    <a:pt x="818" y="0"/>
                  </a:lnTo>
                  <a:lnTo>
                    <a:pt x="805" y="2"/>
                  </a:lnTo>
                  <a:lnTo>
                    <a:pt x="792" y="11"/>
                  </a:lnTo>
                  <a:lnTo>
                    <a:pt x="782" y="25"/>
                  </a:lnTo>
                  <a:lnTo>
                    <a:pt x="773" y="47"/>
                  </a:lnTo>
                  <a:lnTo>
                    <a:pt x="761" y="10"/>
                  </a:lnTo>
                  <a:lnTo>
                    <a:pt x="751" y="6"/>
                  </a:lnTo>
                  <a:lnTo>
                    <a:pt x="746" y="6"/>
                  </a:lnTo>
                  <a:lnTo>
                    <a:pt x="742" y="8"/>
                  </a:lnTo>
                  <a:lnTo>
                    <a:pt x="741" y="14"/>
                  </a:lnTo>
                  <a:lnTo>
                    <a:pt x="741" y="19"/>
                  </a:lnTo>
                  <a:lnTo>
                    <a:pt x="742" y="26"/>
                  </a:lnTo>
                  <a:lnTo>
                    <a:pt x="742" y="34"/>
                  </a:lnTo>
                  <a:lnTo>
                    <a:pt x="742" y="41"/>
                  </a:lnTo>
                  <a:lnTo>
                    <a:pt x="739" y="47"/>
                  </a:lnTo>
                  <a:lnTo>
                    <a:pt x="731" y="48"/>
                  </a:lnTo>
                  <a:lnTo>
                    <a:pt x="725" y="51"/>
                  </a:lnTo>
                  <a:lnTo>
                    <a:pt x="722" y="55"/>
                  </a:lnTo>
                  <a:lnTo>
                    <a:pt x="716" y="58"/>
                  </a:lnTo>
                  <a:lnTo>
                    <a:pt x="707" y="61"/>
                  </a:lnTo>
                  <a:lnTo>
                    <a:pt x="706" y="56"/>
                  </a:lnTo>
                  <a:lnTo>
                    <a:pt x="706" y="49"/>
                  </a:lnTo>
                  <a:lnTo>
                    <a:pt x="707" y="41"/>
                  </a:lnTo>
                  <a:lnTo>
                    <a:pt x="709" y="33"/>
                  </a:lnTo>
                  <a:lnTo>
                    <a:pt x="709" y="25"/>
                  </a:lnTo>
                  <a:lnTo>
                    <a:pt x="706" y="19"/>
                  </a:lnTo>
                  <a:lnTo>
                    <a:pt x="701" y="15"/>
                  </a:lnTo>
                  <a:lnTo>
                    <a:pt x="693" y="15"/>
                  </a:lnTo>
                  <a:lnTo>
                    <a:pt x="681" y="26"/>
                  </a:lnTo>
                  <a:lnTo>
                    <a:pt x="673" y="35"/>
                  </a:lnTo>
                  <a:lnTo>
                    <a:pt x="666" y="41"/>
                  </a:lnTo>
                  <a:lnTo>
                    <a:pt x="661" y="44"/>
                  </a:lnTo>
                  <a:lnTo>
                    <a:pt x="656" y="47"/>
                  </a:lnTo>
                  <a:lnTo>
                    <a:pt x="647" y="47"/>
                  </a:lnTo>
                  <a:lnTo>
                    <a:pt x="637" y="47"/>
                  </a:lnTo>
                  <a:lnTo>
                    <a:pt x="620" y="57"/>
                  </a:lnTo>
                  <a:lnTo>
                    <a:pt x="608" y="71"/>
                  </a:lnTo>
                  <a:lnTo>
                    <a:pt x="599" y="89"/>
                  </a:lnTo>
                  <a:lnTo>
                    <a:pt x="593" y="106"/>
                  </a:lnTo>
                  <a:lnTo>
                    <a:pt x="591" y="121"/>
                  </a:lnTo>
                  <a:lnTo>
                    <a:pt x="583" y="129"/>
                  </a:lnTo>
                  <a:lnTo>
                    <a:pt x="577" y="134"/>
                  </a:lnTo>
                  <a:lnTo>
                    <a:pt x="573" y="137"/>
                  </a:lnTo>
                  <a:lnTo>
                    <a:pt x="569" y="137"/>
                  </a:lnTo>
                  <a:lnTo>
                    <a:pt x="563" y="135"/>
                  </a:lnTo>
                  <a:lnTo>
                    <a:pt x="552" y="131"/>
                  </a:lnTo>
                  <a:lnTo>
                    <a:pt x="537" y="146"/>
                  </a:lnTo>
                  <a:lnTo>
                    <a:pt x="526" y="156"/>
                  </a:lnTo>
                  <a:lnTo>
                    <a:pt x="517" y="164"/>
                  </a:lnTo>
                  <a:lnTo>
                    <a:pt x="511" y="172"/>
                  </a:lnTo>
                  <a:lnTo>
                    <a:pt x="508" y="184"/>
                  </a:lnTo>
                  <a:lnTo>
                    <a:pt x="506" y="199"/>
                  </a:lnTo>
                  <a:lnTo>
                    <a:pt x="485" y="224"/>
                  </a:lnTo>
                  <a:lnTo>
                    <a:pt x="469" y="247"/>
                  </a:lnTo>
                  <a:lnTo>
                    <a:pt x="456" y="267"/>
                  </a:lnTo>
                  <a:lnTo>
                    <a:pt x="445" y="288"/>
                  </a:lnTo>
                  <a:lnTo>
                    <a:pt x="433" y="306"/>
                  </a:lnTo>
                  <a:lnTo>
                    <a:pt x="418" y="324"/>
                  </a:lnTo>
                  <a:lnTo>
                    <a:pt x="399" y="340"/>
                  </a:lnTo>
                  <a:lnTo>
                    <a:pt x="396" y="356"/>
                  </a:lnTo>
                  <a:lnTo>
                    <a:pt x="388" y="371"/>
                  </a:lnTo>
                  <a:lnTo>
                    <a:pt x="378" y="386"/>
                  </a:lnTo>
                  <a:lnTo>
                    <a:pt x="365" y="403"/>
                  </a:lnTo>
                  <a:lnTo>
                    <a:pt x="354" y="418"/>
                  </a:lnTo>
                  <a:lnTo>
                    <a:pt x="345" y="435"/>
                  </a:lnTo>
                  <a:lnTo>
                    <a:pt x="340" y="452"/>
                  </a:lnTo>
                  <a:lnTo>
                    <a:pt x="340" y="467"/>
                  </a:lnTo>
                  <a:lnTo>
                    <a:pt x="347" y="485"/>
                  </a:lnTo>
                  <a:lnTo>
                    <a:pt x="333" y="490"/>
                  </a:lnTo>
                  <a:lnTo>
                    <a:pt x="323" y="498"/>
                  </a:lnTo>
                  <a:lnTo>
                    <a:pt x="315" y="507"/>
                  </a:lnTo>
                  <a:lnTo>
                    <a:pt x="310" y="517"/>
                  </a:lnTo>
                  <a:lnTo>
                    <a:pt x="310" y="531"/>
                  </a:lnTo>
                  <a:lnTo>
                    <a:pt x="314" y="547"/>
                  </a:lnTo>
                  <a:lnTo>
                    <a:pt x="324" y="566"/>
                  </a:lnTo>
                  <a:lnTo>
                    <a:pt x="314" y="575"/>
                  </a:lnTo>
                  <a:lnTo>
                    <a:pt x="305" y="582"/>
                  </a:lnTo>
                  <a:lnTo>
                    <a:pt x="296" y="591"/>
                  </a:lnTo>
                  <a:lnTo>
                    <a:pt x="291" y="599"/>
                  </a:lnTo>
                  <a:lnTo>
                    <a:pt x="291" y="607"/>
                  </a:lnTo>
                  <a:lnTo>
                    <a:pt x="297" y="617"/>
                  </a:lnTo>
                  <a:lnTo>
                    <a:pt x="281" y="627"/>
                  </a:lnTo>
                  <a:lnTo>
                    <a:pt x="263" y="640"/>
                  </a:lnTo>
                  <a:lnTo>
                    <a:pt x="246" y="655"/>
                  </a:lnTo>
                  <a:lnTo>
                    <a:pt x="230" y="671"/>
                  </a:lnTo>
                  <a:lnTo>
                    <a:pt x="218" y="688"/>
                  </a:lnTo>
                  <a:lnTo>
                    <a:pt x="212" y="705"/>
                  </a:lnTo>
                  <a:lnTo>
                    <a:pt x="212" y="722"/>
                  </a:lnTo>
                  <a:lnTo>
                    <a:pt x="217" y="718"/>
                  </a:lnTo>
                  <a:lnTo>
                    <a:pt x="223" y="712"/>
                  </a:lnTo>
                  <a:lnTo>
                    <a:pt x="230" y="704"/>
                  </a:lnTo>
                  <a:lnTo>
                    <a:pt x="239" y="696"/>
                  </a:lnTo>
                  <a:lnTo>
                    <a:pt x="246" y="690"/>
                  </a:lnTo>
                  <a:lnTo>
                    <a:pt x="255" y="684"/>
                  </a:lnTo>
                  <a:lnTo>
                    <a:pt x="263" y="680"/>
                  </a:lnTo>
                  <a:lnTo>
                    <a:pt x="269" y="680"/>
                  </a:lnTo>
                  <a:lnTo>
                    <a:pt x="276" y="682"/>
                  </a:lnTo>
                  <a:lnTo>
                    <a:pt x="278" y="689"/>
                  </a:lnTo>
                  <a:lnTo>
                    <a:pt x="280" y="700"/>
                  </a:lnTo>
                  <a:lnTo>
                    <a:pt x="269" y="717"/>
                  </a:lnTo>
                  <a:lnTo>
                    <a:pt x="258" y="729"/>
                  </a:lnTo>
                  <a:lnTo>
                    <a:pt x="246" y="737"/>
                  </a:lnTo>
                  <a:lnTo>
                    <a:pt x="233" y="741"/>
                  </a:lnTo>
                  <a:lnTo>
                    <a:pt x="219" y="741"/>
                  </a:lnTo>
                  <a:lnTo>
                    <a:pt x="200" y="735"/>
                  </a:lnTo>
                  <a:lnTo>
                    <a:pt x="171" y="748"/>
                  </a:lnTo>
                  <a:lnTo>
                    <a:pt x="139" y="764"/>
                  </a:lnTo>
                  <a:lnTo>
                    <a:pt x="108" y="785"/>
                  </a:lnTo>
                  <a:lnTo>
                    <a:pt x="76" y="809"/>
                  </a:lnTo>
                  <a:lnTo>
                    <a:pt x="45" y="834"/>
                  </a:lnTo>
                  <a:lnTo>
                    <a:pt x="14" y="859"/>
                  </a:lnTo>
                  <a:lnTo>
                    <a:pt x="21" y="875"/>
                  </a:lnTo>
                  <a:lnTo>
                    <a:pt x="23" y="889"/>
                  </a:lnTo>
                  <a:lnTo>
                    <a:pt x="21" y="903"/>
                  </a:lnTo>
                  <a:lnTo>
                    <a:pt x="14" y="917"/>
                  </a:lnTo>
                  <a:lnTo>
                    <a:pt x="1" y="932"/>
                  </a:lnTo>
                  <a:lnTo>
                    <a:pt x="4" y="946"/>
                  </a:lnTo>
                  <a:lnTo>
                    <a:pt x="3" y="963"/>
                  </a:lnTo>
                  <a:lnTo>
                    <a:pt x="1" y="978"/>
                  </a:lnTo>
                  <a:lnTo>
                    <a:pt x="0" y="994"/>
                  </a:lnTo>
                  <a:lnTo>
                    <a:pt x="1" y="1005"/>
                  </a:lnTo>
                  <a:lnTo>
                    <a:pt x="21" y="1007"/>
                  </a:lnTo>
                  <a:lnTo>
                    <a:pt x="33" y="1009"/>
                  </a:lnTo>
                  <a:lnTo>
                    <a:pt x="40" y="1014"/>
                  </a:lnTo>
                  <a:lnTo>
                    <a:pt x="41" y="1021"/>
                  </a:lnTo>
                  <a:lnTo>
                    <a:pt x="39" y="1027"/>
                  </a:lnTo>
                  <a:lnTo>
                    <a:pt x="33" y="1036"/>
                  </a:lnTo>
                  <a:lnTo>
                    <a:pt x="26" y="1045"/>
                  </a:lnTo>
                  <a:lnTo>
                    <a:pt x="17" y="1054"/>
                  </a:lnTo>
                  <a:lnTo>
                    <a:pt x="9" y="1063"/>
                  </a:lnTo>
                  <a:lnTo>
                    <a:pt x="1" y="1073"/>
                  </a:lnTo>
                  <a:lnTo>
                    <a:pt x="10" y="1081"/>
                  </a:lnTo>
                  <a:lnTo>
                    <a:pt x="16" y="1083"/>
                  </a:lnTo>
                  <a:lnTo>
                    <a:pt x="22" y="1083"/>
                  </a:lnTo>
                  <a:lnTo>
                    <a:pt x="30" y="1080"/>
                  </a:lnTo>
                  <a:lnTo>
                    <a:pt x="41" y="1073"/>
                  </a:lnTo>
                  <a:lnTo>
                    <a:pt x="45" y="1087"/>
                  </a:lnTo>
                  <a:lnTo>
                    <a:pt x="44" y="1097"/>
                  </a:lnTo>
                  <a:lnTo>
                    <a:pt x="40" y="1106"/>
                  </a:lnTo>
                  <a:lnTo>
                    <a:pt x="35" y="1114"/>
                  </a:lnTo>
                  <a:lnTo>
                    <a:pt x="27" y="1122"/>
                  </a:lnTo>
                  <a:lnTo>
                    <a:pt x="19" y="1130"/>
                  </a:lnTo>
                  <a:lnTo>
                    <a:pt x="21" y="1149"/>
                  </a:lnTo>
                  <a:lnTo>
                    <a:pt x="25" y="1162"/>
                  </a:lnTo>
                  <a:lnTo>
                    <a:pt x="30" y="1170"/>
                  </a:lnTo>
                  <a:lnTo>
                    <a:pt x="37" y="1176"/>
                  </a:lnTo>
                  <a:lnTo>
                    <a:pt x="45" y="1179"/>
                  </a:lnTo>
                  <a:lnTo>
                    <a:pt x="54" y="1182"/>
                  </a:lnTo>
                  <a:lnTo>
                    <a:pt x="63" y="1186"/>
                  </a:lnTo>
                  <a:lnTo>
                    <a:pt x="72" y="1190"/>
                  </a:lnTo>
                  <a:lnTo>
                    <a:pt x="81" y="1197"/>
                  </a:lnTo>
                  <a:lnTo>
                    <a:pt x="99" y="1194"/>
                  </a:lnTo>
                  <a:lnTo>
                    <a:pt x="118" y="1186"/>
                  </a:lnTo>
                  <a:lnTo>
                    <a:pt x="137" y="1174"/>
                  </a:lnTo>
                  <a:lnTo>
                    <a:pt x="155" y="1160"/>
                  </a:lnTo>
                  <a:lnTo>
                    <a:pt x="174" y="1144"/>
                  </a:lnTo>
                  <a:lnTo>
                    <a:pt x="191" y="1128"/>
                  </a:lnTo>
                  <a:lnTo>
                    <a:pt x="205" y="1114"/>
                  </a:lnTo>
                  <a:lnTo>
                    <a:pt x="218" y="1101"/>
                  </a:lnTo>
                  <a:lnTo>
                    <a:pt x="235" y="1050"/>
                  </a:lnTo>
                  <a:lnTo>
                    <a:pt x="251" y="1086"/>
                  </a:lnTo>
                  <a:lnTo>
                    <a:pt x="278" y="1103"/>
                  </a:lnTo>
                  <a:lnTo>
                    <a:pt x="281" y="1081"/>
                  </a:lnTo>
                  <a:lnTo>
                    <a:pt x="283" y="1067"/>
                  </a:lnTo>
                  <a:lnTo>
                    <a:pt x="285" y="1056"/>
                  </a:lnTo>
                  <a:lnTo>
                    <a:pt x="286" y="1051"/>
                  </a:lnTo>
                  <a:lnTo>
                    <a:pt x="285" y="1050"/>
                  </a:lnTo>
                  <a:lnTo>
                    <a:pt x="285" y="1050"/>
                  </a:lnTo>
                  <a:lnTo>
                    <a:pt x="283" y="1051"/>
                  </a:lnTo>
                  <a:lnTo>
                    <a:pt x="283" y="1054"/>
                  </a:lnTo>
                  <a:lnTo>
                    <a:pt x="282" y="1054"/>
                  </a:lnTo>
                  <a:lnTo>
                    <a:pt x="281" y="1053"/>
                  </a:lnTo>
                  <a:lnTo>
                    <a:pt x="281" y="1048"/>
                  </a:lnTo>
                  <a:lnTo>
                    <a:pt x="280" y="1040"/>
                  </a:lnTo>
                  <a:lnTo>
                    <a:pt x="285" y="1037"/>
                  </a:lnTo>
                  <a:lnTo>
                    <a:pt x="292" y="1033"/>
                  </a:lnTo>
                  <a:lnTo>
                    <a:pt x="301" y="1028"/>
                  </a:lnTo>
                  <a:lnTo>
                    <a:pt x="309" y="1024"/>
                  </a:lnTo>
                  <a:lnTo>
                    <a:pt x="314" y="1022"/>
                  </a:lnTo>
                  <a:lnTo>
                    <a:pt x="303" y="951"/>
                  </a:lnTo>
                  <a:lnTo>
                    <a:pt x="310" y="942"/>
                  </a:lnTo>
                  <a:lnTo>
                    <a:pt x="318" y="939"/>
                  </a:lnTo>
                  <a:lnTo>
                    <a:pt x="323" y="937"/>
                  </a:lnTo>
                  <a:lnTo>
                    <a:pt x="328" y="935"/>
                  </a:lnTo>
                  <a:lnTo>
                    <a:pt x="332" y="930"/>
                  </a:lnTo>
                  <a:lnTo>
                    <a:pt x="335" y="919"/>
                  </a:lnTo>
                  <a:lnTo>
                    <a:pt x="315" y="887"/>
                  </a:lnTo>
                  <a:lnTo>
                    <a:pt x="304" y="857"/>
                  </a:lnTo>
                  <a:lnTo>
                    <a:pt x="297" y="825"/>
                  </a:lnTo>
                  <a:lnTo>
                    <a:pt x="297" y="793"/>
                  </a:lnTo>
                  <a:lnTo>
                    <a:pt x="300" y="759"/>
                  </a:lnTo>
                  <a:lnTo>
                    <a:pt x="306" y="723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49" name="Freeform 41"/>
            <p:cNvSpPr>
              <a:spLocks/>
            </p:cNvSpPr>
            <p:nvPr/>
          </p:nvSpPr>
          <p:spPr bwMode="gray">
            <a:xfrm>
              <a:off x="3418" y="2351"/>
              <a:ext cx="277" cy="228"/>
            </a:xfrm>
            <a:custGeom>
              <a:avLst/>
              <a:gdLst/>
              <a:ahLst/>
              <a:cxnLst>
                <a:cxn ang="0">
                  <a:pos x="277" y="68"/>
                </a:cxn>
                <a:cxn ang="0">
                  <a:pos x="267" y="90"/>
                </a:cxn>
                <a:cxn ang="0">
                  <a:pos x="258" y="114"/>
                </a:cxn>
                <a:cxn ang="0">
                  <a:pos x="253" y="119"/>
                </a:cxn>
                <a:cxn ang="0">
                  <a:pos x="247" y="121"/>
                </a:cxn>
                <a:cxn ang="0">
                  <a:pos x="240" y="125"/>
                </a:cxn>
                <a:cxn ang="0">
                  <a:pos x="236" y="130"/>
                </a:cxn>
                <a:cxn ang="0">
                  <a:pos x="242" y="166"/>
                </a:cxn>
                <a:cxn ang="0">
                  <a:pos x="241" y="169"/>
                </a:cxn>
                <a:cxn ang="0">
                  <a:pos x="237" y="175"/>
                </a:cxn>
                <a:cxn ang="0">
                  <a:pos x="232" y="180"/>
                </a:cxn>
                <a:cxn ang="0">
                  <a:pos x="226" y="180"/>
                </a:cxn>
                <a:cxn ang="0">
                  <a:pos x="222" y="177"/>
                </a:cxn>
                <a:cxn ang="0">
                  <a:pos x="218" y="173"/>
                </a:cxn>
                <a:cxn ang="0">
                  <a:pos x="212" y="175"/>
                </a:cxn>
                <a:cxn ang="0">
                  <a:pos x="205" y="182"/>
                </a:cxn>
                <a:cxn ang="0">
                  <a:pos x="201" y="191"/>
                </a:cxn>
                <a:cxn ang="0">
                  <a:pos x="185" y="212"/>
                </a:cxn>
                <a:cxn ang="0">
                  <a:pos x="168" y="228"/>
                </a:cxn>
                <a:cxn ang="0">
                  <a:pos x="158" y="209"/>
                </a:cxn>
                <a:cxn ang="0">
                  <a:pos x="78" y="225"/>
                </a:cxn>
                <a:cxn ang="0">
                  <a:pos x="76" y="217"/>
                </a:cxn>
                <a:cxn ang="0">
                  <a:pos x="73" y="198"/>
                </a:cxn>
                <a:cxn ang="0">
                  <a:pos x="82" y="164"/>
                </a:cxn>
                <a:cxn ang="0">
                  <a:pos x="82" y="145"/>
                </a:cxn>
                <a:cxn ang="0">
                  <a:pos x="74" y="130"/>
                </a:cxn>
                <a:cxn ang="0">
                  <a:pos x="55" y="131"/>
                </a:cxn>
                <a:cxn ang="0">
                  <a:pos x="39" y="131"/>
                </a:cxn>
                <a:cxn ang="0">
                  <a:pos x="22" y="118"/>
                </a:cxn>
                <a:cxn ang="0">
                  <a:pos x="17" y="86"/>
                </a:cxn>
                <a:cxn ang="0">
                  <a:pos x="7" y="50"/>
                </a:cxn>
                <a:cxn ang="0">
                  <a:pos x="14" y="34"/>
                </a:cxn>
                <a:cxn ang="0">
                  <a:pos x="28" y="25"/>
                </a:cxn>
                <a:cxn ang="0">
                  <a:pos x="35" y="18"/>
                </a:cxn>
                <a:cxn ang="0">
                  <a:pos x="72" y="8"/>
                </a:cxn>
                <a:cxn ang="0">
                  <a:pos x="112" y="13"/>
                </a:cxn>
                <a:cxn ang="0">
                  <a:pos x="131" y="11"/>
                </a:cxn>
                <a:cxn ang="0">
                  <a:pos x="148" y="13"/>
                </a:cxn>
                <a:cxn ang="0">
                  <a:pos x="159" y="5"/>
                </a:cxn>
                <a:cxn ang="0">
                  <a:pos x="171" y="2"/>
                </a:cxn>
                <a:cxn ang="0">
                  <a:pos x="186" y="7"/>
                </a:cxn>
                <a:cxn ang="0">
                  <a:pos x="197" y="8"/>
                </a:cxn>
                <a:cxn ang="0">
                  <a:pos x="208" y="7"/>
                </a:cxn>
                <a:cxn ang="0">
                  <a:pos x="227" y="23"/>
                </a:cxn>
                <a:cxn ang="0">
                  <a:pos x="241" y="40"/>
                </a:cxn>
                <a:cxn ang="0">
                  <a:pos x="259" y="52"/>
                </a:cxn>
                <a:cxn ang="0">
                  <a:pos x="277" y="55"/>
                </a:cxn>
              </a:cxnLst>
              <a:rect l="0" t="0" r="r" b="b"/>
              <a:pathLst>
                <a:path w="277" h="228">
                  <a:moveTo>
                    <a:pt x="277" y="55"/>
                  </a:moveTo>
                  <a:lnTo>
                    <a:pt x="277" y="68"/>
                  </a:lnTo>
                  <a:lnTo>
                    <a:pt x="272" y="80"/>
                  </a:lnTo>
                  <a:lnTo>
                    <a:pt x="267" y="90"/>
                  </a:lnTo>
                  <a:lnTo>
                    <a:pt x="260" y="102"/>
                  </a:lnTo>
                  <a:lnTo>
                    <a:pt x="258" y="114"/>
                  </a:lnTo>
                  <a:lnTo>
                    <a:pt x="255" y="117"/>
                  </a:lnTo>
                  <a:lnTo>
                    <a:pt x="253" y="119"/>
                  </a:lnTo>
                  <a:lnTo>
                    <a:pt x="250" y="121"/>
                  </a:lnTo>
                  <a:lnTo>
                    <a:pt x="247" y="121"/>
                  </a:lnTo>
                  <a:lnTo>
                    <a:pt x="244" y="122"/>
                  </a:lnTo>
                  <a:lnTo>
                    <a:pt x="240" y="125"/>
                  </a:lnTo>
                  <a:lnTo>
                    <a:pt x="237" y="127"/>
                  </a:lnTo>
                  <a:lnTo>
                    <a:pt x="236" y="130"/>
                  </a:lnTo>
                  <a:lnTo>
                    <a:pt x="235" y="148"/>
                  </a:lnTo>
                  <a:lnTo>
                    <a:pt x="242" y="166"/>
                  </a:lnTo>
                  <a:lnTo>
                    <a:pt x="241" y="168"/>
                  </a:lnTo>
                  <a:lnTo>
                    <a:pt x="241" y="169"/>
                  </a:lnTo>
                  <a:lnTo>
                    <a:pt x="240" y="172"/>
                  </a:lnTo>
                  <a:lnTo>
                    <a:pt x="237" y="175"/>
                  </a:lnTo>
                  <a:lnTo>
                    <a:pt x="236" y="177"/>
                  </a:lnTo>
                  <a:lnTo>
                    <a:pt x="232" y="180"/>
                  </a:lnTo>
                  <a:lnTo>
                    <a:pt x="230" y="181"/>
                  </a:lnTo>
                  <a:lnTo>
                    <a:pt x="226" y="180"/>
                  </a:lnTo>
                  <a:lnTo>
                    <a:pt x="223" y="180"/>
                  </a:lnTo>
                  <a:lnTo>
                    <a:pt x="222" y="177"/>
                  </a:lnTo>
                  <a:lnTo>
                    <a:pt x="219" y="176"/>
                  </a:lnTo>
                  <a:lnTo>
                    <a:pt x="218" y="173"/>
                  </a:lnTo>
                  <a:lnTo>
                    <a:pt x="215" y="172"/>
                  </a:lnTo>
                  <a:lnTo>
                    <a:pt x="212" y="175"/>
                  </a:lnTo>
                  <a:lnTo>
                    <a:pt x="208" y="178"/>
                  </a:lnTo>
                  <a:lnTo>
                    <a:pt x="205" y="182"/>
                  </a:lnTo>
                  <a:lnTo>
                    <a:pt x="203" y="186"/>
                  </a:lnTo>
                  <a:lnTo>
                    <a:pt x="201" y="191"/>
                  </a:lnTo>
                  <a:lnTo>
                    <a:pt x="192" y="200"/>
                  </a:lnTo>
                  <a:lnTo>
                    <a:pt x="185" y="212"/>
                  </a:lnTo>
                  <a:lnTo>
                    <a:pt x="177" y="222"/>
                  </a:lnTo>
                  <a:lnTo>
                    <a:pt x="168" y="228"/>
                  </a:lnTo>
                  <a:lnTo>
                    <a:pt x="164" y="218"/>
                  </a:lnTo>
                  <a:lnTo>
                    <a:pt x="158" y="209"/>
                  </a:lnTo>
                  <a:lnTo>
                    <a:pt x="149" y="203"/>
                  </a:lnTo>
                  <a:lnTo>
                    <a:pt x="78" y="225"/>
                  </a:lnTo>
                  <a:lnTo>
                    <a:pt x="77" y="223"/>
                  </a:lnTo>
                  <a:lnTo>
                    <a:pt x="76" y="217"/>
                  </a:lnTo>
                  <a:lnTo>
                    <a:pt x="74" y="208"/>
                  </a:lnTo>
                  <a:lnTo>
                    <a:pt x="73" y="198"/>
                  </a:lnTo>
                  <a:lnTo>
                    <a:pt x="73" y="190"/>
                  </a:lnTo>
                  <a:lnTo>
                    <a:pt x="82" y="164"/>
                  </a:lnTo>
                  <a:lnTo>
                    <a:pt x="82" y="155"/>
                  </a:lnTo>
                  <a:lnTo>
                    <a:pt x="82" y="145"/>
                  </a:lnTo>
                  <a:lnTo>
                    <a:pt x="80" y="136"/>
                  </a:lnTo>
                  <a:lnTo>
                    <a:pt x="74" y="130"/>
                  </a:lnTo>
                  <a:lnTo>
                    <a:pt x="65" y="128"/>
                  </a:lnTo>
                  <a:lnTo>
                    <a:pt x="55" y="131"/>
                  </a:lnTo>
                  <a:lnTo>
                    <a:pt x="46" y="132"/>
                  </a:lnTo>
                  <a:lnTo>
                    <a:pt x="39" y="131"/>
                  </a:lnTo>
                  <a:lnTo>
                    <a:pt x="30" y="127"/>
                  </a:lnTo>
                  <a:lnTo>
                    <a:pt x="22" y="118"/>
                  </a:lnTo>
                  <a:lnTo>
                    <a:pt x="21" y="104"/>
                  </a:lnTo>
                  <a:lnTo>
                    <a:pt x="17" y="86"/>
                  </a:lnTo>
                  <a:lnTo>
                    <a:pt x="12" y="67"/>
                  </a:lnTo>
                  <a:lnTo>
                    <a:pt x="7" y="50"/>
                  </a:lnTo>
                  <a:lnTo>
                    <a:pt x="0" y="40"/>
                  </a:lnTo>
                  <a:lnTo>
                    <a:pt x="14" y="34"/>
                  </a:lnTo>
                  <a:lnTo>
                    <a:pt x="23" y="28"/>
                  </a:lnTo>
                  <a:lnTo>
                    <a:pt x="28" y="25"/>
                  </a:lnTo>
                  <a:lnTo>
                    <a:pt x="32" y="21"/>
                  </a:lnTo>
                  <a:lnTo>
                    <a:pt x="35" y="18"/>
                  </a:lnTo>
                  <a:lnTo>
                    <a:pt x="53" y="11"/>
                  </a:lnTo>
                  <a:lnTo>
                    <a:pt x="72" y="8"/>
                  </a:lnTo>
                  <a:lnTo>
                    <a:pt x="92" y="9"/>
                  </a:lnTo>
                  <a:lnTo>
                    <a:pt x="112" y="13"/>
                  </a:lnTo>
                  <a:lnTo>
                    <a:pt x="121" y="12"/>
                  </a:lnTo>
                  <a:lnTo>
                    <a:pt x="131" y="11"/>
                  </a:lnTo>
                  <a:lnTo>
                    <a:pt x="141" y="13"/>
                  </a:lnTo>
                  <a:lnTo>
                    <a:pt x="148" y="13"/>
                  </a:lnTo>
                  <a:lnTo>
                    <a:pt x="154" y="9"/>
                  </a:lnTo>
                  <a:lnTo>
                    <a:pt x="159" y="5"/>
                  </a:lnTo>
                  <a:lnTo>
                    <a:pt x="164" y="0"/>
                  </a:lnTo>
                  <a:lnTo>
                    <a:pt x="171" y="2"/>
                  </a:lnTo>
                  <a:lnTo>
                    <a:pt x="178" y="4"/>
                  </a:lnTo>
                  <a:lnTo>
                    <a:pt x="186" y="7"/>
                  </a:lnTo>
                  <a:lnTo>
                    <a:pt x="191" y="8"/>
                  </a:lnTo>
                  <a:lnTo>
                    <a:pt x="197" y="8"/>
                  </a:lnTo>
                  <a:lnTo>
                    <a:pt x="203" y="7"/>
                  </a:lnTo>
                  <a:lnTo>
                    <a:pt x="208" y="7"/>
                  </a:lnTo>
                  <a:lnTo>
                    <a:pt x="218" y="14"/>
                  </a:lnTo>
                  <a:lnTo>
                    <a:pt x="227" y="23"/>
                  </a:lnTo>
                  <a:lnTo>
                    <a:pt x="235" y="34"/>
                  </a:lnTo>
                  <a:lnTo>
                    <a:pt x="241" y="40"/>
                  </a:lnTo>
                  <a:lnTo>
                    <a:pt x="249" y="45"/>
                  </a:lnTo>
                  <a:lnTo>
                    <a:pt x="259" y="52"/>
                  </a:lnTo>
                  <a:lnTo>
                    <a:pt x="268" y="55"/>
                  </a:lnTo>
                  <a:lnTo>
                    <a:pt x="277" y="55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50" name="Freeform 42"/>
            <p:cNvSpPr>
              <a:spLocks/>
            </p:cNvSpPr>
            <p:nvPr/>
          </p:nvSpPr>
          <p:spPr bwMode="gray">
            <a:xfrm>
              <a:off x="3418" y="2191"/>
              <a:ext cx="337" cy="215"/>
            </a:xfrm>
            <a:custGeom>
              <a:avLst/>
              <a:gdLst/>
              <a:ahLst/>
              <a:cxnLst>
                <a:cxn ang="0">
                  <a:pos x="14" y="192"/>
                </a:cxn>
                <a:cxn ang="0">
                  <a:pos x="28" y="185"/>
                </a:cxn>
                <a:cxn ang="0">
                  <a:pos x="33" y="181"/>
                </a:cxn>
                <a:cxn ang="0">
                  <a:pos x="54" y="171"/>
                </a:cxn>
                <a:cxn ang="0">
                  <a:pos x="94" y="169"/>
                </a:cxn>
                <a:cxn ang="0">
                  <a:pos x="122" y="172"/>
                </a:cxn>
                <a:cxn ang="0">
                  <a:pos x="142" y="173"/>
                </a:cxn>
                <a:cxn ang="0">
                  <a:pos x="155" y="171"/>
                </a:cxn>
                <a:cxn ang="0">
                  <a:pos x="165" y="162"/>
                </a:cxn>
                <a:cxn ang="0">
                  <a:pos x="180" y="164"/>
                </a:cxn>
                <a:cxn ang="0">
                  <a:pos x="192" y="169"/>
                </a:cxn>
                <a:cxn ang="0">
                  <a:pos x="204" y="168"/>
                </a:cxn>
                <a:cxn ang="0">
                  <a:pos x="219" y="174"/>
                </a:cxn>
                <a:cxn ang="0">
                  <a:pos x="236" y="194"/>
                </a:cxn>
                <a:cxn ang="0">
                  <a:pos x="250" y="206"/>
                </a:cxn>
                <a:cxn ang="0">
                  <a:pos x="269" y="215"/>
                </a:cxn>
                <a:cxn ang="0">
                  <a:pos x="291" y="206"/>
                </a:cxn>
                <a:cxn ang="0">
                  <a:pos x="312" y="178"/>
                </a:cxn>
                <a:cxn ang="0">
                  <a:pos x="327" y="144"/>
                </a:cxn>
                <a:cxn ang="0">
                  <a:pos x="336" y="106"/>
                </a:cxn>
                <a:cxn ang="0">
                  <a:pos x="336" y="78"/>
                </a:cxn>
                <a:cxn ang="0">
                  <a:pos x="323" y="59"/>
                </a:cxn>
                <a:cxn ang="0">
                  <a:pos x="290" y="46"/>
                </a:cxn>
                <a:cxn ang="0">
                  <a:pos x="250" y="36"/>
                </a:cxn>
                <a:cxn ang="0">
                  <a:pos x="233" y="22"/>
                </a:cxn>
                <a:cxn ang="0">
                  <a:pos x="224" y="8"/>
                </a:cxn>
                <a:cxn ang="0">
                  <a:pos x="214" y="0"/>
                </a:cxn>
                <a:cxn ang="0">
                  <a:pos x="195" y="4"/>
                </a:cxn>
                <a:cxn ang="0">
                  <a:pos x="183" y="8"/>
                </a:cxn>
                <a:cxn ang="0">
                  <a:pos x="164" y="18"/>
                </a:cxn>
                <a:cxn ang="0">
                  <a:pos x="153" y="25"/>
                </a:cxn>
                <a:cxn ang="0">
                  <a:pos x="145" y="54"/>
                </a:cxn>
                <a:cxn ang="0">
                  <a:pos x="149" y="85"/>
                </a:cxn>
                <a:cxn ang="0">
                  <a:pos x="153" y="110"/>
                </a:cxn>
                <a:cxn ang="0">
                  <a:pos x="148" y="130"/>
                </a:cxn>
                <a:cxn ang="0">
                  <a:pos x="124" y="136"/>
                </a:cxn>
                <a:cxn ang="0">
                  <a:pos x="104" y="123"/>
                </a:cxn>
                <a:cxn ang="0">
                  <a:pos x="89" y="103"/>
                </a:cxn>
                <a:cxn ang="0">
                  <a:pos x="72" y="92"/>
                </a:cxn>
                <a:cxn ang="0">
                  <a:pos x="49" y="90"/>
                </a:cxn>
                <a:cxn ang="0">
                  <a:pos x="31" y="101"/>
                </a:cxn>
                <a:cxn ang="0">
                  <a:pos x="19" y="127"/>
                </a:cxn>
                <a:cxn ang="0">
                  <a:pos x="10" y="154"/>
                </a:cxn>
                <a:cxn ang="0">
                  <a:pos x="3" y="180"/>
                </a:cxn>
                <a:cxn ang="0">
                  <a:pos x="1" y="197"/>
                </a:cxn>
              </a:cxnLst>
              <a:rect l="0" t="0" r="r" b="b"/>
              <a:pathLst>
                <a:path w="337" h="215">
                  <a:moveTo>
                    <a:pt x="1" y="197"/>
                  </a:moveTo>
                  <a:lnTo>
                    <a:pt x="14" y="192"/>
                  </a:lnTo>
                  <a:lnTo>
                    <a:pt x="23" y="188"/>
                  </a:lnTo>
                  <a:lnTo>
                    <a:pt x="28" y="185"/>
                  </a:lnTo>
                  <a:lnTo>
                    <a:pt x="32" y="182"/>
                  </a:lnTo>
                  <a:lnTo>
                    <a:pt x="33" y="181"/>
                  </a:lnTo>
                  <a:lnTo>
                    <a:pt x="36" y="178"/>
                  </a:lnTo>
                  <a:lnTo>
                    <a:pt x="54" y="171"/>
                  </a:lnTo>
                  <a:lnTo>
                    <a:pt x="73" y="168"/>
                  </a:lnTo>
                  <a:lnTo>
                    <a:pt x="94" y="169"/>
                  </a:lnTo>
                  <a:lnTo>
                    <a:pt x="113" y="173"/>
                  </a:lnTo>
                  <a:lnTo>
                    <a:pt x="122" y="172"/>
                  </a:lnTo>
                  <a:lnTo>
                    <a:pt x="132" y="172"/>
                  </a:lnTo>
                  <a:lnTo>
                    <a:pt x="142" y="173"/>
                  </a:lnTo>
                  <a:lnTo>
                    <a:pt x="149" y="173"/>
                  </a:lnTo>
                  <a:lnTo>
                    <a:pt x="155" y="171"/>
                  </a:lnTo>
                  <a:lnTo>
                    <a:pt x="160" y="165"/>
                  </a:lnTo>
                  <a:lnTo>
                    <a:pt x="165" y="162"/>
                  </a:lnTo>
                  <a:lnTo>
                    <a:pt x="172" y="163"/>
                  </a:lnTo>
                  <a:lnTo>
                    <a:pt x="180" y="164"/>
                  </a:lnTo>
                  <a:lnTo>
                    <a:pt x="187" y="167"/>
                  </a:lnTo>
                  <a:lnTo>
                    <a:pt x="192" y="169"/>
                  </a:lnTo>
                  <a:lnTo>
                    <a:pt x="199" y="168"/>
                  </a:lnTo>
                  <a:lnTo>
                    <a:pt x="204" y="168"/>
                  </a:lnTo>
                  <a:lnTo>
                    <a:pt x="209" y="168"/>
                  </a:lnTo>
                  <a:lnTo>
                    <a:pt x="219" y="174"/>
                  </a:lnTo>
                  <a:lnTo>
                    <a:pt x="228" y="183"/>
                  </a:lnTo>
                  <a:lnTo>
                    <a:pt x="236" y="194"/>
                  </a:lnTo>
                  <a:lnTo>
                    <a:pt x="242" y="200"/>
                  </a:lnTo>
                  <a:lnTo>
                    <a:pt x="250" y="206"/>
                  </a:lnTo>
                  <a:lnTo>
                    <a:pt x="260" y="212"/>
                  </a:lnTo>
                  <a:lnTo>
                    <a:pt x="269" y="215"/>
                  </a:lnTo>
                  <a:lnTo>
                    <a:pt x="278" y="215"/>
                  </a:lnTo>
                  <a:lnTo>
                    <a:pt x="291" y="206"/>
                  </a:lnTo>
                  <a:lnTo>
                    <a:pt x="301" y="192"/>
                  </a:lnTo>
                  <a:lnTo>
                    <a:pt x="312" y="178"/>
                  </a:lnTo>
                  <a:lnTo>
                    <a:pt x="322" y="164"/>
                  </a:lnTo>
                  <a:lnTo>
                    <a:pt x="327" y="144"/>
                  </a:lnTo>
                  <a:lnTo>
                    <a:pt x="332" y="124"/>
                  </a:lnTo>
                  <a:lnTo>
                    <a:pt x="336" y="106"/>
                  </a:lnTo>
                  <a:lnTo>
                    <a:pt x="337" y="91"/>
                  </a:lnTo>
                  <a:lnTo>
                    <a:pt x="336" y="78"/>
                  </a:lnTo>
                  <a:lnTo>
                    <a:pt x="331" y="68"/>
                  </a:lnTo>
                  <a:lnTo>
                    <a:pt x="323" y="59"/>
                  </a:lnTo>
                  <a:lnTo>
                    <a:pt x="309" y="51"/>
                  </a:lnTo>
                  <a:lnTo>
                    <a:pt x="290" y="46"/>
                  </a:lnTo>
                  <a:lnTo>
                    <a:pt x="264" y="44"/>
                  </a:lnTo>
                  <a:lnTo>
                    <a:pt x="250" y="36"/>
                  </a:lnTo>
                  <a:lnTo>
                    <a:pt x="240" y="30"/>
                  </a:lnTo>
                  <a:lnTo>
                    <a:pt x="233" y="22"/>
                  </a:lnTo>
                  <a:lnTo>
                    <a:pt x="228" y="14"/>
                  </a:lnTo>
                  <a:lnTo>
                    <a:pt x="224" y="8"/>
                  </a:lnTo>
                  <a:lnTo>
                    <a:pt x="219" y="3"/>
                  </a:lnTo>
                  <a:lnTo>
                    <a:pt x="214" y="0"/>
                  </a:lnTo>
                  <a:lnTo>
                    <a:pt x="206" y="1"/>
                  </a:lnTo>
                  <a:lnTo>
                    <a:pt x="195" y="4"/>
                  </a:lnTo>
                  <a:lnTo>
                    <a:pt x="190" y="5"/>
                  </a:lnTo>
                  <a:lnTo>
                    <a:pt x="183" y="8"/>
                  </a:lnTo>
                  <a:lnTo>
                    <a:pt x="174" y="13"/>
                  </a:lnTo>
                  <a:lnTo>
                    <a:pt x="164" y="18"/>
                  </a:lnTo>
                  <a:lnTo>
                    <a:pt x="156" y="22"/>
                  </a:lnTo>
                  <a:lnTo>
                    <a:pt x="153" y="25"/>
                  </a:lnTo>
                  <a:lnTo>
                    <a:pt x="146" y="39"/>
                  </a:lnTo>
                  <a:lnTo>
                    <a:pt x="145" y="54"/>
                  </a:lnTo>
                  <a:lnTo>
                    <a:pt x="146" y="69"/>
                  </a:lnTo>
                  <a:lnTo>
                    <a:pt x="149" y="85"/>
                  </a:lnTo>
                  <a:lnTo>
                    <a:pt x="151" y="99"/>
                  </a:lnTo>
                  <a:lnTo>
                    <a:pt x="153" y="110"/>
                  </a:lnTo>
                  <a:lnTo>
                    <a:pt x="151" y="122"/>
                  </a:lnTo>
                  <a:lnTo>
                    <a:pt x="148" y="130"/>
                  </a:lnTo>
                  <a:lnTo>
                    <a:pt x="139" y="136"/>
                  </a:lnTo>
                  <a:lnTo>
                    <a:pt x="124" y="136"/>
                  </a:lnTo>
                  <a:lnTo>
                    <a:pt x="113" y="131"/>
                  </a:lnTo>
                  <a:lnTo>
                    <a:pt x="104" y="123"/>
                  </a:lnTo>
                  <a:lnTo>
                    <a:pt x="96" y="113"/>
                  </a:lnTo>
                  <a:lnTo>
                    <a:pt x="89" y="103"/>
                  </a:lnTo>
                  <a:lnTo>
                    <a:pt x="82" y="92"/>
                  </a:lnTo>
                  <a:lnTo>
                    <a:pt x="72" y="92"/>
                  </a:lnTo>
                  <a:lnTo>
                    <a:pt x="59" y="91"/>
                  </a:lnTo>
                  <a:lnTo>
                    <a:pt x="49" y="90"/>
                  </a:lnTo>
                  <a:lnTo>
                    <a:pt x="41" y="86"/>
                  </a:lnTo>
                  <a:lnTo>
                    <a:pt x="31" y="101"/>
                  </a:lnTo>
                  <a:lnTo>
                    <a:pt x="24" y="114"/>
                  </a:lnTo>
                  <a:lnTo>
                    <a:pt x="19" y="127"/>
                  </a:lnTo>
                  <a:lnTo>
                    <a:pt x="14" y="140"/>
                  </a:lnTo>
                  <a:lnTo>
                    <a:pt x="10" y="154"/>
                  </a:lnTo>
                  <a:lnTo>
                    <a:pt x="5" y="171"/>
                  </a:lnTo>
                  <a:lnTo>
                    <a:pt x="3" y="180"/>
                  </a:lnTo>
                  <a:lnTo>
                    <a:pt x="0" y="187"/>
                  </a:lnTo>
                  <a:lnTo>
                    <a:pt x="1" y="197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51" name="Freeform 43"/>
            <p:cNvSpPr>
              <a:spLocks/>
            </p:cNvSpPr>
            <p:nvPr/>
          </p:nvSpPr>
          <p:spPr bwMode="gray">
            <a:xfrm>
              <a:off x="3505" y="2087"/>
              <a:ext cx="185" cy="126"/>
            </a:xfrm>
            <a:custGeom>
              <a:avLst/>
              <a:gdLst/>
              <a:ahLst/>
              <a:cxnLst>
                <a:cxn ang="0">
                  <a:pos x="160" y="3"/>
                </a:cxn>
                <a:cxn ang="0">
                  <a:pos x="175" y="9"/>
                </a:cxn>
                <a:cxn ang="0">
                  <a:pos x="175" y="20"/>
                </a:cxn>
                <a:cxn ang="0">
                  <a:pos x="169" y="34"/>
                </a:cxn>
                <a:cxn ang="0">
                  <a:pos x="162" y="48"/>
                </a:cxn>
                <a:cxn ang="0">
                  <a:pos x="158" y="62"/>
                </a:cxn>
                <a:cxn ang="0">
                  <a:pos x="166" y="71"/>
                </a:cxn>
                <a:cxn ang="0">
                  <a:pos x="184" y="85"/>
                </a:cxn>
                <a:cxn ang="0">
                  <a:pos x="182" y="95"/>
                </a:cxn>
                <a:cxn ang="0">
                  <a:pos x="171" y="108"/>
                </a:cxn>
                <a:cxn ang="0">
                  <a:pos x="158" y="121"/>
                </a:cxn>
                <a:cxn ang="0">
                  <a:pos x="151" y="126"/>
                </a:cxn>
                <a:cxn ang="0">
                  <a:pos x="145" y="122"/>
                </a:cxn>
                <a:cxn ang="0">
                  <a:pos x="139" y="112"/>
                </a:cxn>
                <a:cxn ang="0">
                  <a:pos x="126" y="105"/>
                </a:cxn>
                <a:cxn ang="0">
                  <a:pos x="103" y="108"/>
                </a:cxn>
                <a:cxn ang="0">
                  <a:pos x="90" y="116"/>
                </a:cxn>
                <a:cxn ang="0">
                  <a:pos x="75" y="125"/>
                </a:cxn>
                <a:cxn ang="0">
                  <a:pos x="63" y="126"/>
                </a:cxn>
                <a:cxn ang="0">
                  <a:pos x="61" y="121"/>
                </a:cxn>
                <a:cxn ang="0">
                  <a:pos x="55" y="114"/>
                </a:cxn>
                <a:cxn ang="0">
                  <a:pos x="52" y="112"/>
                </a:cxn>
                <a:cxn ang="0">
                  <a:pos x="41" y="118"/>
                </a:cxn>
                <a:cxn ang="0">
                  <a:pos x="30" y="125"/>
                </a:cxn>
                <a:cxn ang="0">
                  <a:pos x="23" y="122"/>
                </a:cxn>
                <a:cxn ang="0">
                  <a:pos x="20" y="111"/>
                </a:cxn>
                <a:cxn ang="0">
                  <a:pos x="22" y="91"/>
                </a:cxn>
                <a:cxn ang="0">
                  <a:pos x="13" y="79"/>
                </a:cxn>
                <a:cxn ang="0">
                  <a:pos x="2" y="64"/>
                </a:cxn>
                <a:cxn ang="0">
                  <a:pos x="8" y="48"/>
                </a:cxn>
                <a:cxn ang="0">
                  <a:pos x="22" y="36"/>
                </a:cxn>
                <a:cxn ang="0">
                  <a:pos x="41" y="23"/>
                </a:cxn>
                <a:cxn ang="0">
                  <a:pos x="80" y="9"/>
                </a:cxn>
                <a:cxn ang="0">
                  <a:pos x="102" y="4"/>
                </a:cxn>
                <a:cxn ang="0">
                  <a:pos x="132" y="0"/>
                </a:cxn>
              </a:cxnLst>
              <a:rect l="0" t="0" r="r" b="b"/>
              <a:pathLst>
                <a:path w="185" h="126">
                  <a:moveTo>
                    <a:pt x="145" y="0"/>
                  </a:moveTo>
                  <a:lnTo>
                    <a:pt x="160" y="3"/>
                  </a:lnTo>
                  <a:lnTo>
                    <a:pt x="171" y="6"/>
                  </a:lnTo>
                  <a:lnTo>
                    <a:pt x="175" y="9"/>
                  </a:lnTo>
                  <a:lnTo>
                    <a:pt x="176" y="13"/>
                  </a:lnTo>
                  <a:lnTo>
                    <a:pt x="175" y="20"/>
                  </a:lnTo>
                  <a:lnTo>
                    <a:pt x="171" y="26"/>
                  </a:lnTo>
                  <a:lnTo>
                    <a:pt x="169" y="34"/>
                  </a:lnTo>
                  <a:lnTo>
                    <a:pt x="168" y="43"/>
                  </a:lnTo>
                  <a:lnTo>
                    <a:pt x="162" y="48"/>
                  </a:lnTo>
                  <a:lnTo>
                    <a:pt x="158" y="54"/>
                  </a:lnTo>
                  <a:lnTo>
                    <a:pt x="158" y="62"/>
                  </a:lnTo>
                  <a:lnTo>
                    <a:pt x="160" y="68"/>
                  </a:lnTo>
                  <a:lnTo>
                    <a:pt x="166" y="71"/>
                  </a:lnTo>
                  <a:lnTo>
                    <a:pt x="178" y="84"/>
                  </a:lnTo>
                  <a:lnTo>
                    <a:pt x="184" y="85"/>
                  </a:lnTo>
                  <a:lnTo>
                    <a:pt x="185" y="89"/>
                  </a:lnTo>
                  <a:lnTo>
                    <a:pt x="182" y="95"/>
                  </a:lnTo>
                  <a:lnTo>
                    <a:pt x="177" y="102"/>
                  </a:lnTo>
                  <a:lnTo>
                    <a:pt x="171" y="108"/>
                  </a:lnTo>
                  <a:lnTo>
                    <a:pt x="163" y="116"/>
                  </a:lnTo>
                  <a:lnTo>
                    <a:pt x="158" y="121"/>
                  </a:lnTo>
                  <a:lnTo>
                    <a:pt x="153" y="125"/>
                  </a:lnTo>
                  <a:lnTo>
                    <a:pt x="151" y="126"/>
                  </a:lnTo>
                  <a:lnTo>
                    <a:pt x="148" y="125"/>
                  </a:lnTo>
                  <a:lnTo>
                    <a:pt x="145" y="122"/>
                  </a:lnTo>
                  <a:lnTo>
                    <a:pt x="143" y="117"/>
                  </a:lnTo>
                  <a:lnTo>
                    <a:pt x="139" y="112"/>
                  </a:lnTo>
                  <a:lnTo>
                    <a:pt x="134" y="108"/>
                  </a:lnTo>
                  <a:lnTo>
                    <a:pt x="126" y="105"/>
                  </a:lnTo>
                  <a:lnTo>
                    <a:pt x="117" y="105"/>
                  </a:lnTo>
                  <a:lnTo>
                    <a:pt x="103" y="108"/>
                  </a:lnTo>
                  <a:lnTo>
                    <a:pt x="96" y="112"/>
                  </a:lnTo>
                  <a:lnTo>
                    <a:pt x="90" y="116"/>
                  </a:lnTo>
                  <a:lnTo>
                    <a:pt x="84" y="121"/>
                  </a:lnTo>
                  <a:lnTo>
                    <a:pt x="75" y="125"/>
                  </a:lnTo>
                  <a:lnTo>
                    <a:pt x="63" y="126"/>
                  </a:lnTo>
                  <a:lnTo>
                    <a:pt x="63" y="126"/>
                  </a:lnTo>
                  <a:lnTo>
                    <a:pt x="62" y="123"/>
                  </a:lnTo>
                  <a:lnTo>
                    <a:pt x="61" y="121"/>
                  </a:lnTo>
                  <a:lnTo>
                    <a:pt x="58" y="117"/>
                  </a:lnTo>
                  <a:lnTo>
                    <a:pt x="55" y="114"/>
                  </a:lnTo>
                  <a:lnTo>
                    <a:pt x="53" y="111"/>
                  </a:lnTo>
                  <a:lnTo>
                    <a:pt x="52" y="112"/>
                  </a:lnTo>
                  <a:lnTo>
                    <a:pt x="46" y="114"/>
                  </a:lnTo>
                  <a:lnTo>
                    <a:pt x="41" y="118"/>
                  </a:lnTo>
                  <a:lnTo>
                    <a:pt x="35" y="122"/>
                  </a:lnTo>
                  <a:lnTo>
                    <a:pt x="30" y="125"/>
                  </a:lnTo>
                  <a:lnTo>
                    <a:pt x="25" y="125"/>
                  </a:lnTo>
                  <a:lnTo>
                    <a:pt x="23" y="122"/>
                  </a:lnTo>
                  <a:lnTo>
                    <a:pt x="21" y="118"/>
                  </a:lnTo>
                  <a:lnTo>
                    <a:pt x="20" y="111"/>
                  </a:lnTo>
                  <a:lnTo>
                    <a:pt x="21" y="100"/>
                  </a:lnTo>
                  <a:lnTo>
                    <a:pt x="22" y="91"/>
                  </a:lnTo>
                  <a:lnTo>
                    <a:pt x="22" y="86"/>
                  </a:lnTo>
                  <a:lnTo>
                    <a:pt x="13" y="79"/>
                  </a:lnTo>
                  <a:lnTo>
                    <a:pt x="7" y="72"/>
                  </a:lnTo>
                  <a:lnTo>
                    <a:pt x="2" y="64"/>
                  </a:lnTo>
                  <a:lnTo>
                    <a:pt x="0" y="53"/>
                  </a:lnTo>
                  <a:lnTo>
                    <a:pt x="8" y="48"/>
                  </a:lnTo>
                  <a:lnTo>
                    <a:pt x="14" y="41"/>
                  </a:lnTo>
                  <a:lnTo>
                    <a:pt x="22" y="36"/>
                  </a:lnTo>
                  <a:lnTo>
                    <a:pt x="30" y="30"/>
                  </a:lnTo>
                  <a:lnTo>
                    <a:pt x="41" y="23"/>
                  </a:lnTo>
                  <a:lnTo>
                    <a:pt x="58" y="16"/>
                  </a:lnTo>
                  <a:lnTo>
                    <a:pt x="80" y="9"/>
                  </a:lnTo>
                  <a:lnTo>
                    <a:pt x="89" y="7"/>
                  </a:lnTo>
                  <a:lnTo>
                    <a:pt x="102" y="4"/>
                  </a:lnTo>
                  <a:lnTo>
                    <a:pt x="117" y="2"/>
                  </a:lnTo>
                  <a:lnTo>
                    <a:pt x="132" y="0"/>
                  </a:lnTo>
                  <a:lnTo>
                    <a:pt x="145" y="0"/>
                  </a:lnTo>
                </a:path>
              </a:pathLst>
            </a:custGeom>
            <a:solidFill>
              <a:srgbClr val="C0C0C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52" name="Freeform 44"/>
            <p:cNvSpPr>
              <a:spLocks/>
            </p:cNvSpPr>
            <p:nvPr/>
          </p:nvSpPr>
          <p:spPr bwMode="gray">
            <a:xfrm>
              <a:off x="3586" y="2336"/>
              <a:ext cx="396" cy="505"/>
            </a:xfrm>
            <a:custGeom>
              <a:avLst/>
              <a:gdLst/>
              <a:ahLst/>
              <a:cxnLst>
                <a:cxn ang="0">
                  <a:pos x="168" y="14"/>
                </a:cxn>
                <a:cxn ang="0">
                  <a:pos x="197" y="52"/>
                </a:cxn>
                <a:cxn ang="0">
                  <a:pos x="227" y="88"/>
                </a:cxn>
                <a:cxn ang="0">
                  <a:pos x="245" y="106"/>
                </a:cxn>
                <a:cxn ang="0">
                  <a:pos x="291" y="131"/>
                </a:cxn>
                <a:cxn ang="0">
                  <a:pos x="323" y="161"/>
                </a:cxn>
                <a:cxn ang="0">
                  <a:pos x="324" y="202"/>
                </a:cxn>
                <a:cxn ang="0">
                  <a:pos x="329" y="245"/>
                </a:cxn>
                <a:cxn ang="0">
                  <a:pos x="364" y="281"/>
                </a:cxn>
                <a:cxn ang="0">
                  <a:pos x="393" y="315"/>
                </a:cxn>
                <a:cxn ang="0">
                  <a:pos x="384" y="338"/>
                </a:cxn>
                <a:cxn ang="0">
                  <a:pos x="377" y="348"/>
                </a:cxn>
                <a:cxn ang="0">
                  <a:pos x="338" y="330"/>
                </a:cxn>
                <a:cxn ang="0">
                  <a:pos x="341" y="371"/>
                </a:cxn>
                <a:cxn ang="0">
                  <a:pos x="364" y="398"/>
                </a:cxn>
                <a:cxn ang="0">
                  <a:pos x="372" y="420"/>
                </a:cxn>
                <a:cxn ang="0">
                  <a:pos x="388" y="448"/>
                </a:cxn>
                <a:cxn ang="0">
                  <a:pos x="386" y="478"/>
                </a:cxn>
                <a:cxn ang="0">
                  <a:pos x="352" y="484"/>
                </a:cxn>
                <a:cxn ang="0">
                  <a:pos x="323" y="483"/>
                </a:cxn>
                <a:cxn ang="0">
                  <a:pos x="258" y="488"/>
                </a:cxn>
                <a:cxn ang="0">
                  <a:pos x="192" y="505"/>
                </a:cxn>
                <a:cxn ang="0">
                  <a:pos x="168" y="493"/>
                </a:cxn>
                <a:cxn ang="0">
                  <a:pos x="118" y="493"/>
                </a:cxn>
                <a:cxn ang="0">
                  <a:pos x="77" y="497"/>
                </a:cxn>
                <a:cxn ang="0">
                  <a:pos x="60" y="473"/>
                </a:cxn>
                <a:cxn ang="0">
                  <a:pos x="46" y="450"/>
                </a:cxn>
                <a:cxn ang="0">
                  <a:pos x="24" y="428"/>
                </a:cxn>
                <a:cxn ang="0">
                  <a:pos x="24" y="419"/>
                </a:cxn>
                <a:cxn ang="0">
                  <a:pos x="19" y="403"/>
                </a:cxn>
                <a:cxn ang="0">
                  <a:pos x="1" y="382"/>
                </a:cxn>
                <a:cxn ang="0">
                  <a:pos x="21" y="357"/>
                </a:cxn>
                <a:cxn ang="0">
                  <a:pos x="22" y="314"/>
                </a:cxn>
                <a:cxn ang="0">
                  <a:pos x="6" y="257"/>
                </a:cxn>
                <a:cxn ang="0">
                  <a:pos x="21" y="222"/>
                </a:cxn>
                <a:cxn ang="0">
                  <a:pos x="37" y="196"/>
                </a:cxn>
                <a:cxn ang="0">
                  <a:pos x="55" y="195"/>
                </a:cxn>
                <a:cxn ang="0">
                  <a:pos x="72" y="190"/>
                </a:cxn>
                <a:cxn ang="0">
                  <a:pos x="72" y="173"/>
                </a:cxn>
                <a:cxn ang="0">
                  <a:pos x="69" y="143"/>
                </a:cxn>
                <a:cxn ang="0">
                  <a:pos x="95" y="120"/>
                </a:cxn>
                <a:cxn ang="0">
                  <a:pos x="110" y="72"/>
                </a:cxn>
                <a:cxn ang="0">
                  <a:pos x="131" y="52"/>
                </a:cxn>
                <a:cxn ang="0">
                  <a:pos x="154" y="18"/>
                </a:cxn>
              </a:cxnLst>
              <a:rect l="0" t="0" r="r" b="b"/>
              <a:pathLst>
                <a:path w="396" h="505">
                  <a:moveTo>
                    <a:pt x="160" y="0"/>
                  </a:moveTo>
                  <a:lnTo>
                    <a:pt x="163" y="5"/>
                  </a:lnTo>
                  <a:lnTo>
                    <a:pt x="168" y="14"/>
                  </a:lnTo>
                  <a:lnTo>
                    <a:pt x="177" y="26"/>
                  </a:lnTo>
                  <a:lnTo>
                    <a:pt x="187" y="38"/>
                  </a:lnTo>
                  <a:lnTo>
                    <a:pt x="197" y="52"/>
                  </a:lnTo>
                  <a:lnTo>
                    <a:pt x="209" y="65"/>
                  </a:lnTo>
                  <a:lnTo>
                    <a:pt x="219" y="78"/>
                  </a:lnTo>
                  <a:lnTo>
                    <a:pt x="227" y="88"/>
                  </a:lnTo>
                  <a:lnTo>
                    <a:pt x="232" y="95"/>
                  </a:lnTo>
                  <a:lnTo>
                    <a:pt x="234" y="97"/>
                  </a:lnTo>
                  <a:lnTo>
                    <a:pt x="245" y="106"/>
                  </a:lnTo>
                  <a:lnTo>
                    <a:pt x="259" y="115"/>
                  </a:lnTo>
                  <a:lnTo>
                    <a:pt x="275" y="123"/>
                  </a:lnTo>
                  <a:lnTo>
                    <a:pt x="291" y="131"/>
                  </a:lnTo>
                  <a:lnTo>
                    <a:pt x="305" y="140"/>
                  </a:lnTo>
                  <a:lnTo>
                    <a:pt x="316" y="149"/>
                  </a:lnTo>
                  <a:lnTo>
                    <a:pt x="323" y="161"/>
                  </a:lnTo>
                  <a:lnTo>
                    <a:pt x="325" y="173"/>
                  </a:lnTo>
                  <a:lnTo>
                    <a:pt x="325" y="187"/>
                  </a:lnTo>
                  <a:lnTo>
                    <a:pt x="324" y="202"/>
                  </a:lnTo>
                  <a:lnTo>
                    <a:pt x="324" y="218"/>
                  </a:lnTo>
                  <a:lnTo>
                    <a:pt x="324" y="233"/>
                  </a:lnTo>
                  <a:lnTo>
                    <a:pt x="329" y="245"/>
                  </a:lnTo>
                  <a:lnTo>
                    <a:pt x="340" y="259"/>
                  </a:lnTo>
                  <a:lnTo>
                    <a:pt x="351" y="270"/>
                  </a:lnTo>
                  <a:lnTo>
                    <a:pt x="364" y="281"/>
                  </a:lnTo>
                  <a:lnTo>
                    <a:pt x="375" y="291"/>
                  </a:lnTo>
                  <a:lnTo>
                    <a:pt x="386" y="302"/>
                  </a:lnTo>
                  <a:lnTo>
                    <a:pt x="393" y="315"/>
                  </a:lnTo>
                  <a:lnTo>
                    <a:pt x="396" y="332"/>
                  </a:lnTo>
                  <a:lnTo>
                    <a:pt x="388" y="333"/>
                  </a:lnTo>
                  <a:lnTo>
                    <a:pt x="384" y="338"/>
                  </a:lnTo>
                  <a:lnTo>
                    <a:pt x="382" y="343"/>
                  </a:lnTo>
                  <a:lnTo>
                    <a:pt x="379" y="347"/>
                  </a:lnTo>
                  <a:lnTo>
                    <a:pt x="377" y="348"/>
                  </a:lnTo>
                  <a:lnTo>
                    <a:pt x="373" y="345"/>
                  </a:lnTo>
                  <a:lnTo>
                    <a:pt x="340" y="320"/>
                  </a:lnTo>
                  <a:lnTo>
                    <a:pt x="338" y="330"/>
                  </a:lnTo>
                  <a:lnTo>
                    <a:pt x="338" y="343"/>
                  </a:lnTo>
                  <a:lnTo>
                    <a:pt x="340" y="357"/>
                  </a:lnTo>
                  <a:lnTo>
                    <a:pt x="341" y="371"/>
                  </a:lnTo>
                  <a:lnTo>
                    <a:pt x="342" y="383"/>
                  </a:lnTo>
                  <a:lnTo>
                    <a:pt x="356" y="392"/>
                  </a:lnTo>
                  <a:lnTo>
                    <a:pt x="364" y="398"/>
                  </a:lnTo>
                  <a:lnTo>
                    <a:pt x="368" y="406"/>
                  </a:lnTo>
                  <a:lnTo>
                    <a:pt x="370" y="412"/>
                  </a:lnTo>
                  <a:lnTo>
                    <a:pt x="372" y="420"/>
                  </a:lnTo>
                  <a:lnTo>
                    <a:pt x="373" y="428"/>
                  </a:lnTo>
                  <a:lnTo>
                    <a:pt x="378" y="437"/>
                  </a:lnTo>
                  <a:lnTo>
                    <a:pt x="388" y="448"/>
                  </a:lnTo>
                  <a:lnTo>
                    <a:pt x="387" y="459"/>
                  </a:lnTo>
                  <a:lnTo>
                    <a:pt x="386" y="470"/>
                  </a:lnTo>
                  <a:lnTo>
                    <a:pt x="386" y="478"/>
                  </a:lnTo>
                  <a:lnTo>
                    <a:pt x="370" y="479"/>
                  </a:lnTo>
                  <a:lnTo>
                    <a:pt x="360" y="482"/>
                  </a:lnTo>
                  <a:lnTo>
                    <a:pt x="352" y="484"/>
                  </a:lnTo>
                  <a:lnTo>
                    <a:pt x="345" y="485"/>
                  </a:lnTo>
                  <a:lnTo>
                    <a:pt x="336" y="485"/>
                  </a:lnTo>
                  <a:lnTo>
                    <a:pt x="323" y="483"/>
                  </a:lnTo>
                  <a:lnTo>
                    <a:pt x="302" y="479"/>
                  </a:lnTo>
                  <a:lnTo>
                    <a:pt x="279" y="483"/>
                  </a:lnTo>
                  <a:lnTo>
                    <a:pt x="258" y="488"/>
                  </a:lnTo>
                  <a:lnTo>
                    <a:pt x="236" y="496"/>
                  </a:lnTo>
                  <a:lnTo>
                    <a:pt x="214" y="502"/>
                  </a:lnTo>
                  <a:lnTo>
                    <a:pt x="192" y="505"/>
                  </a:lnTo>
                  <a:lnTo>
                    <a:pt x="188" y="498"/>
                  </a:lnTo>
                  <a:lnTo>
                    <a:pt x="181" y="496"/>
                  </a:lnTo>
                  <a:lnTo>
                    <a:pt x="168" y="493"/>
                  </a:lnTo>
                  <a:lnTo>
                    <a:pt x="152" y="493"/>
                  </a:lnTo>
                  <a:lnTo>
                    <a:pt x="135" y="493"/>
                  </a:lnTo>
                  <a:lnTo>
                    <a:pt x="118" y="493"/>
                  </a:lnTo>
                  <a:lnTo>
                    <a:pt x="101" y="494"/>
                  </a:lnTo>
                  <a:lnTo>
                    <a:pt x="87" y="496"/>
                  </a:lnTo>
                  <a:lnTo>
                    <a:pt x="77" y="497"/>
                  </a:lnTo>
                  <a:lnTo>
                    <a:pt x="70" y="497"/>
                  </a:lnTo>
                  <a:lnTo>
                    <a:pt x="64" y="483"/>
                  </a:lnTo>
                  <a:lnTo>
                    <a:pt x="60" y="473"/>
                  </a:lnTo>
                  <a:lnTo>
                    <a:pt x="56" y="465"/>
                  </a:lnTo>
                  <a:lnTo>
                    <a:pt x="51" y="457"/>
                  </a:lnTo>
                  <a:lnTo>
                    <a:pt x="46" y="450"/>
                  </a:lnTo>
                  <a:lnTo>
                    <a:pt x="37" y="441"/>
                  </a:lnTo>
                  <a:lnTo>
                    <a:pt x="26" y="429"/>
                  </a:lnTo>
                  <a:lnTo>
                    <a:pt x="24" y="428"/>
                  </a:lnTo>
                  <a:lnTo>
                    <a:pt x="22" y="428"/>
                  </a:lnTo>
                  <a:lnTo>
                    <a:pt x="23" y="424"/>
                  </a:lnTo>
                  <a:lnTo>
                    <a:pt x="24" y="419"/>
                  </a:lnTo>
                  <a:lnTo>
                    <a:pt x="26" y="415"/>
                  </a:lnTo>
                  <a:lnTo>
                    <a:pt x="26" y="409"/>
                  </a:lnTo>
                  <a:lnTo>
                    <a:pt x="19" y="403"/>
                  </a:lnTo>
                  <a:lnTo>
                    <a:pt x="9" y="397"/>
                  </a:lnTo>
                  <a:lnTo>
                    <a:pt x="0" y="393"/>
                  </a:lnTo>
                  <a:lnTo>
                    <a:pt x="1" y="382"/>
                  </a:lnTo>
                  <a:lnTo>
                    <a:pt x="8" y="373"/>
                  </a:lnTo>
                  <a:lnTo>
                    <a:pt x="14" y="365"/>
                  </a:lnTo>
                  <a:lnTo>
                    <a:pt x="21" y="357"/>
                  </a:lnTo>
                  <a:lnTo>
                    <a:pt x="23" y="350"/>
                  </a:lnTo>
                  <a:lnTo>
                    <a:pt x="23" y="333"/>
                  </a:lnTo>
                  <a:lnTo>
                    <a:pt x="22" y="314"/>
                  </a:lnTo>
                  <a:lnTo>
                    <a:pt x="17" y="293"/>
                  </a:lnTo>
                  <a:lnTo>
                    <a:pt x="13" y="274"/>
                  </a:lnTo>
                  <a:lnTo>
                    <a:pt x="6" y="257"/>
                  </a:lnTo>
                  <a:lnTo>
                    <a:pt x="3" y="246"/>
                  </a:lnTo>
                  <a:lnTo>
                    <a:pt x="10" y="234"/>
                  </a:lnTo>
                  <a:lnTo>
                    <a:pt x="21" y="222"/>
                  </a:lnTo>
                  <a:lnTo>
                    <a:pt x="33" y="205"/>
                  </a:lnTo>
                  <a:lnTo>
                    <a:pt x="35" y="201"/>
                  </a:lnTo>
                  <a:lnTo>
                    <a:pt x="37" y="196"/>
                  </a:lnTo>
                  <a:lnTo>
                    <a:pt x="41" y="192"/>
                  </a:lnTo>
                  <a:lnTo>
                    <a:pt x="46" y="188"/>
                  </a:lnTo>
                  <a:lnTo>
                    <a:pt x="55" y="195"/>
                  </a:lnTo>
                  <a:lnTo>
                    <a:pt x="62" y="196"/>
                  </a:lnTo>
                  <a:lnTo>
                    <a:pt x="68" y="193"/>
                  </a:lnTo>
                  <a:lnTo>
                    <a:pt x="72" y="190"/>
                  </a:lnTo>
                  <a:lnTo>
                    <a:pt x="77" y="182"/>
                  </a:lnTo>
                  <a:lnTo>
                    <a:pt x="74" y="178"/>
                  </a:lnTo>
                  <a:lnTo>
                    <a:pt x="72" y="173"/>
                  </a:lnTo>
                  <a:lnTo>
                    <a:pt x="68" y="166"/>
                  </a:lnTo>
                  <a:lnTo>
                    <a:pt x="68" y="156"/>
                  </a:lnTo>
                  <a:lnTo>
                    <a:pt x="69" y="143"/>
                  </a:lnTo>
                  <a:lnTo>
                    <a:pt x="82" y="137"/>
                  </a:lnTo>
                  <a:lnTo>
                    <a:pt x="90" y="129"/>
                  </a:lnTo>
                  <a:lnTo>
                    <a:pt x="95" y="120"/>
                  </a:lnTo>
                  <a:lnTo>
                    <a:pt x="99" y="108"/>
                  </a:lnTo>
                  <a:lnTo>
                    <a:pt x="103" y="92"/>
                  </a:lnTo>
                  <a:lnTo>
                    <a:pt x="110" y="72"/>
                  </a:lnTo>
                  <a:lnTo>
                    <a:pt x="115" y="69"/>
                  </a:lnTo>
                  <a:lnTo>
                    <a:pt x="123" y="63"/>
                  </a:lnTo>
                  <a:lnTo>
                    <a:pt x="131" y="52"/>
                  </a:lnTo>
                  <a:lnTo>
                    <a:pt x="140" y="41"/>
                  </a:lnTo>
                  <a:lnTo>
                    <a:pt x="147" y="29"/>
                  </a:lnTo>
                  <a:lnTo>
                    <a:pt x="154" y="18"/>
                  </a:lnTo>
                  <a:lnTo>
                    <a:pt x="159" y="8"/>
                  </a:lnTo>
                  <a:lnTo>
                    <a:pt x="160" y="0"/>
                  </a:lnTo>
                </a:path>
              </a:pathLst>
            </a:custGeom>
            <a:solidFill>
              <a:srgbClr val="C0C0C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53" name="Freeform 45"/>
            <p:cNvSpPr>
              <a:spLocks/>
            </p:cNvSpPr>
            <p:nvPr/>
          </p:nvSpPr>
          <p:spPr bwMode="gray">
            <a:xfrm>
              <a:off x="3576" y="2815"/>
              <a:ext cx="588" cy="425"/>
            </a:xfrm>
            <a:custGeom>
              <a:avLst/>
              <a:gdLst/>
              <a:ahLst/>
              <a:cxnLst>
                <a:cxn ang="0">
                  <a:pos x="584" y="30"/>
                </a:cxn>
                <a:cxn ang="0">
                  <a:pos x="553" y="28"/>
                </a:cxn>
                <a:cxn ang="0">
                  <a:pos x="503" y="14"/>
                </a:cxn>
                <a:cxn ang="0">
                  <a:pos x="473" y="9"/>
                </a:cxn>
                <a:cxn ang="0">
                  <a:pos x="453" y="15"/>
                </a:cxn>
                <a:cxn ang="0">
                  <a:pos x="430" y="13"/>
                </a:cxn>
                <a:cxn ang="0">
                  <a:pos x="402" y="0"/>
                </a:cxn>
                <a:cxn ang="0">
                  <a:pos x="350" y="9"/>
                </a:cxn>
                <a:cxn ang="0">
                  <a:pos x="291" y="4"/>
                </a:cxn>
                <a:cxn ang="0">
                  <a:pos x="241" y="19"/>
                </a:cxn>
                <a:cxn ang="0">
                  <a:pos x="214" y="24"/>
                </a:cxn>
                <a:cxn ang="0">
                  <a:pos x="196" y="21"/>
                </a:cxn>
                <a:cxn ang="0">
                  <a:pos x="162" y="12"/>
                </a:cxn>
                <a:cxn ang="0">
                  <a:pos x="115" y="15"/>
                </a:cxn>
                <a:cxn ang="0">
                  <a:pos x="78" y="17"/>
                </a:cxn>
                <a:cxn ang="0">
                  <a:pos x="72" y="64"/>
                </a:cxn>
                <a:cxn ang="0">
                  <a:pos x="25" y="140"/>
                </a:cxn>
                <a:cxn ang="0">
                  <a:pos x="28" y="159"/>
                </a:cxn>
                <a:cxn ang="0">
                  <a:pos x="23" y="181"/>
                </a:cxn>
                <a:cxn ang="0">
                  <a:pos x="7" y="220"/>
                </a:cxn>
                <a:cxn ang="0">
                  <a:pos x="0" y="246"/>
                </a:cxn>
                <a:cxn ang="0">
                  <a:pos x="33" y="265"/>
                </a:cxn>
                <a:cxn ang="0">
                  <a:pos x="73" y="281"/>
                </a:cxn>
                <a:cxn ang="0">
                  <a:pos x="127" y="261"/>
                </a:cxn>
                <a:cxn ang="0">
                  <a:pos x="152" y="250"/>
                </a:cxn>
                <a:cxn ang="0">
                  <a:pos x="175" y="267"/>
                </a:cxn>
                <a:cxn ang="0">
                  <a:pos x="188" y="270"/>
                </a:cxn>
                <a:cxn ang="0">
                  <a:pos x="207" y="246"/>
                </a:cxn>
                <a:cxn ang="0">
                  <a:pos x="242" y="220"/>
                </a:cxn>
                <a:cxn ang="0">
                  <a:pos x="253" y="214"/>
                </a:cxn>
                <a:cxn ang="0">
                  <a:pos x="280" y="241"/>
                </a:cxn>
                <a:cxn ang="0">
                  <a:pos x="321" y="268"/>
                </a:cxn>
                <a:cxn ang="0">
                  <a:pos x="356" y="292"/>
                </a:cxn>
                <a:cxn ang="0">
                  <a:pos x="389" y="329"/>
                </a:cxn>
                <a:cxn ang="0">
                  <a:pos x="396" y="375"/>
                </a:cxn>
                <a:cxn ang="0">
                  <a:pos x="408" y="416"/>
                </a:cxn>
                <a:cxn ang="0">
                  <a:pos x="449" y="422"/>
                </a:cxn>
                <a:cxn ang="0">
                  <a:pos x="462" y="404"/>
                </a:cxn>
                <a:cxn ang="0">
                  <a:pos x="456" y="366"/>
                </a:cxn>
                <a:cxn ang="0">
                  <a:pos x="485" y="370"/>
                </a:cxn>
                <a:cxn ang="0">
                  <a:pos x="496" y="315"/>
                </a:cxn>
                <a:cxn ang="0">
                  <a:pos x="526" y="277"/>
                </a:cxn>
                <a:cxn ang="0">
                  <a:pos x="584" y="270"/>
                </a:cxn>
              </a:cxnLst>
              <a:rect l="0" t="0" r="r" b="b"/>
              <a:pathLst>
                <a:path w="588" h="425">
                  <a:moveTo>
                    <a:pt x="584" y="270"/>
                  </a:moveTo>
                  <a:lnTo>
                    <a:pt x="588" y="27"/>
                  </a:lnTo>
                  <a:lnTo>
                    <a:pt x="584" y="30"/>
                  </a:lnTo>
                  <a:lnTo>
                    <a:pt x="576" y="31"/>
                  </a:lnTo>
                  <a:lnTo>
                    <a:pt x="566" y="31"/>
                  </a:lnTo>
                  <a:lnTo>
                    <a:pt x="553" y="28"/>
                  </a:lnTo>
                  <a:lnTo>
                    <a:pt x="543" y="26"/>
                  </a:lnTo>
                  <a:lnTo>
                    <a:pt x="521" y="19"/>
                  </a:lnTo>
                  <a:lnTo>
                    <a:pt x="503" y="14"/>
                  </a:lnTo>
                  <a:lnTo>
                    <a:pt x="490" y="10"/>
                  </a:lnTo>
                  <a:lnTo>
                    <a:pt x="480" y="9"/>
                  </a:lnTo>
                  <a:lnTo>
                    <a:pt x="473" y="9"/>
                  </a:lnTo>
                  <a:lnTo>
                    <a:pt x="466" y="10"/>
                  </a:lnTo>
                  <a:lnTo>
                    <a:pt x="460" y="13"/>
                  </a:lnTo>
                  <a:lnTo>
                    <a:pt x="453" y="15"/>
                  </a:lnTo>
                  <a:lnTo>
                    <a:pt x="444" y="19"/>
                  </a:lnTo>
                  <a:lnTo>
                    <a:pt x="438" y="17"/>
                  </a:lnTo>
                  <a:lnTo>
                    <a:pt x="430" y="13"/>
                  </a:lnTo>
                  <a:lnTo>
                    <a:pt x="423" y="8"/>
                  </a:lnTo>
                  <a:lnTo>
                    <a:pt x="412" y="4"/>
                  </a:lnTo>
                  <a:lnTo>
                    <a:pt x="402" y="0"/>
                  </a:lnTo>
                  <a:lnTo>
                    <a:pt x="388" y="0"/>
                  </a:lnTo>
                  <a:lnTo>
                    <a:pt x="370" y="3"/>
                  </a:lnTo>
                  <a:lnTo>
                    <a:pt x="350" y="9"/>
                  </a:lnTo>
                  <a:lnTo>
                    <a:pt x="329" y="3"/>
                  </a:lnTo>
                  <a:lnTo>
                    <a:pt x="310" y="1"/>
                  </a:lnTo>
                  <a:lnTo>
                    <a:pt x="291" y="4"/>
                  </a:lnTo>
                  <a:lnTo>
                    <a:pt x="270" y="10"/>
                  </a:lnTo>
                  <a:lnTo>
                    <a:pt x="244" y="18"/>
                  </a:lnTo>
                  <a:lnTo>
                    <a:pt x="241" y="19"/>
                  </a:lnTo>
                  <a:lnTo>
                    <a:pt x="234" y="21"/>
                  </a:lnTo>
                  <a:lnTo>
                    <a:pt x="224" y="22"/>
                  </a:lnTo>
                  <a:lnTo>
                    <a:pt x="214" y="24"/>
                  </a:lnTo>
                  <a:lnTo>
                    <a:pt x="205" y="27"/>
                  </a:lnTo>
                  <a:lnTo>
                    <a:pt x="200" y="30"/>
                  </a:lnTo>
                  <a:lnTo>
                    <a:pt x="196" y="21"/>
                  </a:lnTo>
                  <a:lnTo>
                    <a:pt x="188" y="15"/>
                  </a:lnTo>
                  <a:lnTo>
                    <a:pt x="177" y="13"/>
                  </a:lnTo>
                  <a:lnTo>
                    <a:pt x="162" y="12"/>
                  </a:lnTo>
                  <a:lnTo>
                    <a:pt x="147" y="13"/>
                  </a:lnTo>
                  <a:lnTo>
                    <a:pt x="130" y="14"/>
                  </a:lnTo>
                  <a:lnTo>
                    <a:pt x="115" y="15"/>
                  </a:lnTo>
                  <a:lnTo>
                    <a:pt x="100" y="17"/>
                  </a:lnTo>
                  <a:lnTo>
                    <a:pt x="87" y="18"/>
                  </a:lnTo>
                  <a:lnTo>
                    <a:pt x="78" y="17"/>
                  </a:lnTo>
                  <a:lnTo>
                    <a:pt x="83" y="28"/>
                  </a:lnTo>
                  <a:lnTo>
                    <a:pt x="87" y="40"/>
                  </a:lnTo>
                  <a:lnTo>
                    <a:pt x="72" y="64"/>
                  </a:lnTo>
                  <a:lnTo>
                    <a:pt x="55" y="88"/>
                  </a:lnTo>
                  <a:lnTo>
                    <a:pt x="38" y="113"/>
                  </a:lnTo>
                  <a:lnTo>
                    <a:pt x="25" y="140"/>
                  </a:lnTo>
                  <a:lnTo>
                    <a:pt x="25" y="147"/>
                  </a:lnTo>
                  <a:lnTo>
                    <a:pt x="27" y="153"/>
                  </a:lnTo>
                  <a:lnTo>
                    <a:pt x="28" y="159"/>
                  </a:lnTo>
                  <a:lnTo>
                    <a:pt x="28" y="168"/>
                  </a:lnTo>
                  <a:lnTo>
                    <a:pt x="27" y="172"/>
                  </a:lnTo>
                  <a:lnTo>
                    <a:pt x="23" y="181"/>
                  </a:lnTo>
                  <a:lnTo>
                    <a:pt x="18" y="192"/>
                  </a:lnTo>
                  <a:lnTo>
                    <a:pt x="13" y="206"/>
                  </a:lnTo>
                  <a:lnTo>
                    <a:pt x="7" y="220"/>
                  </a:lnTo>
                  <a:lnTo>
                    <a:pt x="2" y="233"/>
                  </a:lnTo>
                  <a:lnTo>
                    <a:pt x="0" y="242"/>
                  </a:lnTo>
                  <a:lnTo>
                    <a:pt x="0" y="246"/>
                  </a:lnTo>
                  <a:lnTo>
                    <a:pt x="7" y="251"/>
                  </a:lnTo>
                  <a:lnTo>
                    <a:pt x="19" y="258"/>
                  </a:lnTo>
                  <a:lnTo>
                    <a:pt x="33" y="265"/>
                  </a:lnTo>
                  <a:lnTo>
                    <a:pt x="47" y="272"/>
                  </a:lnTo>
                  <a:lnTo>
                    <a:pt x="61" y="277"/>
                  </a:lnTo>
                  <a:lnTo>
                    <a:pt x="73" y="281"/>
                  </a:lnTo>
                  <a:lnTo>
                    <a:pt x="83" y="281"/>
                  </a:lnTo>
                  <a:lnTo>
                    <a:pt x="106" y="273"/>
                  </a:lnTo>
                  <a:lnTo>
                    <a:pt x="127" y="261"/>
                  </a:lnTo>
                  <a:lnTo>
                    <a:pt x="143" y="245"/>
                  </a:lnTo>
                  <a:lnTo>
                    <a:pt x="147" y="246"/>
                  </a:lnTo>
                  <a:lnTo>
                    <a:pt x="152" y="250"/>
                  </a:lnTo>
                  <a:lnTo>
                    <a:pt x="160" y="255"/>
                  </a:lnTo>
                  <a:lnTo>
                    <a:pt x="168" y="261"/>
                  </a:lnTo>
                  <a:lnTo>
                    <a:pt x="175" y="267"/>
                  </a:lnTo>
                  <a:lnTo>
                    <a:pt x="182" y="270"/>
                  </a:lnTo>
                  <a:lnTo>
                    <a:pt x="186" y="272"/>
                  </a:lnTo>
                  <a:lnTo>
                    <a:pt x="188" y="270"/>
                  </a:lnTo>
                  <a:lnTo>
                    <a:pt x="191" y="264"/>
                  </a:lnTo>
                  <a:lnTo>
                    <a:pt x="198" y="255"/>
                  </a:lnTo>
                  <a:lnTo>
                    <a:pt x="207" y="246"/>
                  </a:lnTo>
                  <a:lnTo>
                    <a:pt x="220" y="237"/>
                  </a:lnTo>
                  <a:lnTo>
                    <a:pt x="232" y="228"/>
                  </a:lnTo>
                  <a:lnTo>
                    <a:pt x="242" y="220"/>
                  </a:lnTo>
                  <a:lnTo>
                    <a:pt x="248" y="215"/>
                  </a:lnTo>
                  <a:lnTo>
                    <a:pt x="252" y="211"/>
                  </a:lnTo>
                  <a:lnTo>
                    <a:pt x="253" y="214"/>
                  </a:lnTo>
                  <a:lnTo>
                    <a:pt x="260" y="220"/>
                  </a:lnTo>
                  <a:lnTo>
                    <a:pt x="269" y="231"/>
                  </a:lnTo>
                  <a:lnTo>
                    <a:pt x="280" y="241"/>
                  </a:lnTo>
                  <a:lnTo>
                    <a:pt x="293" y="251"/>
                  </a:lnTo>
                  <a:lnTo>
                    <a:pt x="306" y="260"/>
                  </a:lnTo>
                  <a:lnTo>
                    <a:pt x="321" y="268"/>
                  </a:lnTo>
                  <a:lnTo>
                    <a:pt x="330" y="276"/>
                  </a:lnTo>
                  <a:lnTo>
                    <a:pt x="342" y="283"/>
                  </a:lnTo>
                  <a:lnTo>
                    <a:pt x="356" y="292"/>
                  </a:lnTo>
                  <a:lnTo>
                    <a:pt x="371" y="302"/>
                  </a:lnTo>
                  <a:lnTo>
                    <a:pt x="384" y="315"/>
                  </a:lnTo>
                  <a:lnTo>
                    <a:pt x="389" y="329"/>
                  </a:lnTo>
                  <a:lnTo>
                    <a:pt x="391" y="345"/>
                  </a:lnTo>
                  <a:lnTo>
                    <a:pt x="393" y="360"/>
                  </a:lnTo>
                  <a:lnTo>
                    <a:pt x="396" y="375"/>
                  </a:lnTo>
                  <a:lnTo>
                    <a:pt x="396" y="391"/>
                  </a:lnTo>
                  <a:lnTo>
                    <a:pt x="401" y="405"/>
                  </a:lnTo>
                  <a:lnTo>
                    <a:pt x="408" y="416"/>
                  </a:lnTo>
                  <a:lnTo>
                    <a:pt x="420" y="424"/>
                  </a:lnTo>
                  <a:lnTo>
                    <a:pt x="434" y="425"/>
                  </a:lnTo>
                  <a:lnTo>
                    <a:pt x="449" y="422"/>
                  </a:lnTo>
                  <a:lnTo>
                    <a:pt x="453" y="416"/>
                  </a:lnTo>
                  <a:lnTo>
                    <a:pt x="458" y="410"/>
                  </a:lnTo>
                  <a:lnTo>
                    <a:pt x="462" y="404"/>
                  </a:lnTo>
                  <a:lnTo>
                    <a:pt x="466" y="399"/>
                  </a:lnTo>
                  <a:lnTo>
                    <a:pt x="467" y="395"/>
                  </a:lnTo>
                  <a:lnTo>
                    <a:pt x="456" y="366"/>
                  </a:lnTo>
                  <a:lnTo>
                    <a:pt x="466" y="368"/>
                  </a:lnTo>
                  <a:lnTo>
                    <a:pt x="476" y="370"/>
                  </a:lnTo>
                  <a:lnTo>
                    <a:pt x="485" y="370"/>
                  </a:lnTo>
                  <a:lnTo>
                    <a:pt x="487" y="351"/>
                  </a:lnTo>
                  <a:lnTo>
                    <a:pt x="490" y="332"/>
                  </a:lnTo>
                  <a:lnTo>
                    <a:pt x="496" y="315"/>
                  </a:lnTo>
                  <a:lnTo>
                    <a:pt x="503" y="300"/>
                  </a:lnTo>
                  <a:lnTo>
                    <a:pt x="514" y="287"/>
                  </a:lnTo>
                  <a:lnTo>
                    <a:pt x="526" y="277"/>
                  </a:lnTo>
                  <a:lnTo>
                    <a:pt x="543" y="270"/>
                  </a:lnTo>
                  <a:lnTo>
                    <a:pt x="562" y="268"/>
                  </a:lnTo>
                  <a:lnTo>
                    <a:pt x="584" y="270"/>
                  </a:lnTo>
                </a:path>
              </a:pathLst>
            </a:custGeom>
            <a:solidFill>
              <a:srgbClr val="C0C0C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54" name="Freeform 46"/>
            <p:cNvSpPr>
              <a:spLocks/>
            </p:cNvSpPr>
            <p:nvPr/>
          </p:nvSpPr>
          <p:spPr bwMode="gray">
            <a:xfrm>
              <a:off x="3827" y="3026"/>
              <a:ext cx="181" cy="79"/>
            </a:xfrm>
            <a:custGeom>
              <a:avLst/>
              <a:gdLst/>
              <a:ahLst/>
              <a:cxnLst>
                <a:cxn ang="0">
                  <a:pos x="55" y="2"/>
                </a:cxn>
                <a:cxn ang="0">
                  <a:pos x="60" y="4"/>
                </a:cxn>
                <a:cxn ang="0">
                  <a:pos x="70" y="8"/>
                </a:cxn>
                <a:cxn ang="0">
                  <a:pos x="84" y="13"/>
                </a:cxn>
                <a:cxn ang="0">
                  <a:pos x="99" y="20"/>
                </a:cxn>
                <a:cxn ang="0">
                  <a:pos x="111" y="25"/>
                </a:cxn>
                <a:cxn ang="0">
                  <a:pos x="123" y="30"/>
                </a:cxn>
                <a:cxn ang="0">
                  <a:pos x="131" y="32"/>
                </a:cxn>
                <a:cxn ang="0">
                  <a:pos x="138" y="35"/>
                </a:cxn>
                <a:cxn ang="0">
                  <a:pos x="147" y="43"/>
                </a:cxn>
                <a:cxn ang="0">
                  <a:pos x="159" y="52"/>
                </a:cxn>
                <a:cxn ang="0">
                  <a:pos x="168" y="61"/>
                </a:cxn>
                <a:cxn ang="0">
                  <a:pos x="175" y="70"/>
                </a:cxn>
                <a:cxn ang="0">
                  <a:pos x="181" y="77"/>
                </a:cxn>
                <a:cxn ang="0">
                  <a:pos x="178" y="79"/>
                </a:cxn>
                <a:cxn ang="0">
                  <a:pos x="173" y="77"/>
                </a:cxn>
                <a:cxn ang="0">
                  <a:pos x="166" y="75"/>
                </a:cxn>
                <a:cxn ang="0">
                  <a:pos x="157" y="72"/>
                </a:cxn>
                <a:cxn ang="0">
                  <a:pos x="150" y="71"/>
                </a:cxn>
                <a:cxn ang="0">
                  <a:pos x="143" y="71"/>
                </a:cxn>
                <a:cxn ang="0">
                  <a:pos x="140" y="73"/>
                </a:cxn>
                <a:cxn ang="0">
                  <a:pos x="122" y="75"/>
                </a:cxn>
                <a:cxn ang="0">
                  <a:pos x="110" y="76"/>
                </a:cxn>
                <a:cxn ang="0">
                  <a:pos x="102" y="75"/>
                </a:cxn>
                <a:cxn ang="0">
                  <a:pos x="95" y="71"/>
                </a:cxn>
                <a:cxn ang="0">
                  <a:pos x="84" y="66"/>
                </a:cxn>
                <a:cxn ang="0">
                  <a:pos x="72" y="58"/>
                </a:cxn>
                <a:cxn ang="0">
                  <a:pos x="59" y="50"/>
                </a:cxn>
                <a:cxn ang="0">
                  <a:pos x="43" y="41"/>
                </a:cxn>
                <a:cxn ang="0">
                  <a:pos x="29" y="31"/>
                </a:cxn>
                <a:cxn ang="0">
                  <a:pos x="18" y="22"/>
                </a:cxn>
                <a:cxn ang="0">
                  <a:pos x="15" y="20"/>
                </a:cxn>
                <a:cxn ang="0">
                  <a:pos x="11" y="15"/>
                </a:cxn>
                <a:cxn ang="0">
                  <a:pos x="6" y="8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18" y="0"/>
                </a:cxn>
                <a:cxn ang="0">
                  <a:pos x="37" y="2"/>
                </a:cxn>
                <a:cxn ang="0">
                  <a:pos x="55" y="2"/>
                </a:cxn>
              </a:cxnLst>
              <a:rect l="0" t="0" r="r" b="b"/>
              <a:pathLst>
                <a:path w="181" h="79">
                  <a:moveTo>
                    <a:pt x="55" y="2"/>
                  </a:moveTo>
                  <a:lnTo>
                    <a:pt x="60" y="4"/>
                  </a:lnTo>
                  <a:lnTo>
                    <a:pt x="70" y="8"/>
                  </a:lnTo>
                  <a:lnTo>
                    <a:pt x="84" y="13"/>
                  </a:lnTo>
                  <a:lnTo>
                    <a:pt x="99" y="20"/>
                  </a:lnTo>
                  <a:lnTo>
                    <a:pt x="111" y="25"/>
                  </a:lnTo>
                  <a:lnTo>
                    <a:pt x="123" y="30"/>
                  </a:lnTo>
                  <a:lnTo>
                    <a:pt x="131" y="32"/>
                  </a:lnTo>
                  <a:lnTo>
                    <a:pt x="138" y="35"/>
                  </a:lnTo>
                  <a:lnTo>
                    <a:pt x="147" y="43"/>
                  </a:lnTo>
                  <a:lnTo>
                    <a:pt x="159" y="52"/>
                  </a:lnTo>
                  <a:lnTo>
                    <a:pt x="168" y="61"/>
                  </a:lnTo>
                  <a:lnTo>
                    <a:pt x="175" y="70"/>
                  </a:lnTo>
                  <a:lnTo>
                    <a:pt x="181" y="77"/>
                  </a:lnTo>
                  <a:lnTo>
                    <a:pt x="178" y="79"/>
                  </a:lnTo>
                  <a:lnTo>
                    <a:pt x="173" y="77"/>
                  </a:lnTo>
                  <a:lnTo>
                    <a:pt x="166" y="75"/>
                  </a:lnTo>
                  <a:lnTo>
                    <a:pt x="157" y="72"/>
                  </a:lnTo>
                  <a:lnTo>
                    <a:pt x="150" y="71"/>
                  </a:lnTo>
                  <a:lnTo>
                    <a:pt x="143" y="71"/>
                  </a:lnTo>
                  <a:lnTo>
                    <a:pt x="140" y="73"/>
                  </a:lnTo>
                  <a:lnTo>
                    <a:pt x="122" y="75"/>
                  </a:lnTo>
                  <a:lnTo>
                    <a:pt x="110" y="76"/>
                  </a:lnTo>
                  <a:lnTo>
                    <a:pt x="102" y="75"/>
                  </a:lnTo>
                  <a:lnTo>
                    <a:pt x="95" y="71"/>
                  </a:lnTo>
                  <a:lnTo>
                    <a:pt x="84" y="66"/>
                  </a:lnTo>
                  <a:lnTo>
                    <a:pt x="72" y="58"/>
                  </a:lnTo>
                  <a:lnTo>
                    <a:pt x="59" y="50"/>
                  </a:lnTo>
                  <a:lnTo>
                    <a:pt x="43" y="41"/>
                  </a:lnTo>
                  <a:lnTo>
                    <a:pt x="29" y="31"/>
                  </a:lnTo>
                  <a:lnTo>
                    <a:pt x="18" y="22"/>
                  </a:lnTo>
                  <a:lnTo>
                    <a:pt x="15" y="20"/>
                  </a:lnTo>
                  <a:lnTo>
                    <a:pt x="11" y="15"/>
                  </a:lnTo>
                  <a:lnTo>
                    <a:pt x="6" y="8"/>
                  </a:lnTo>
                  <a:lnTo>
                    <a:pt x="1" y="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7" y="2"/>
                  </a:lnTo>
                  <a:lnTo>
                    <a:pt x="55" y="2"/>
                  </a:lnTo>
                </a:path>
              </a:pathLst>
            </a:custGeom>
            <a:solidFill>
              <a:srgbClr val="C0C0C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55" name="Freeform 47"/>
            <p:cNvSpPr>
              <a:spLocks/>
            </p:cNvSpPr>
            <p:nvPr/>
          </p:nvSpPr>
          <p:spPr bwMode="gray">
            <a:xfrm>
              <a:off x="3571" y="3567"/>
              <a:ext cx="150" cy="121"/>
            </a:xfrm>
            <a:custGeom>
              <a:avLst/>
              <a:gdLst/>
              <a:ahLst/>
              <a:cxnLst>
                <a:cxn ang="0">
                  <a:pos x="111" y="0"/>
                </a:cxn>
                <a:cxn ang="0">
                  <a:pos x="0" y="60"/>
                </a:cxn>
                <a:cxn ang="0">
                  <a:pos x="1" y="74"/>
                </a:cxn>
                <a:cxn ang="0">
                  <a:pos x="5" y="89"/>
                </a:cxn>
                <a:cxn ang="0">
                  <a:pos x="14" y="105"/>
                </a:cxn>
                <a:cxn ang="0">
                  <a:pos x="24" y="121"/>
                </a:cxn>
                <a:cxn ang="0">
                  <a:pos x="43" y="121"/>
                </a:cxn>
                <a:cxn ang="0">
                  <a:pos x="57" y="118"/>
                </a:cxn>
                <a:cxn ang="0">
                  <a:pos x="69" y="114"/>
                </a:cxn>
                <a:cxn ang="0">
                  <a:pos x="79" y="108"/>
                </a:cxn>
                <a:cxn ang="0">
                  <a:pos x="91" y="99"/>
                </a:cxn>
                <a:cxn ang="0">
                  <a:pos x="106" y="87"/>
                </a:cxn>
                <a:cxn ang="0">
                  <a:pos x="126" y="85"/>
                </a:cxn>
                <a:cxn ang="0">
                  <a:pos x="148" y="71"/>
                </a:cxn>
                <a:cxn ang="0">
                  <a:pos x="144" y="48"/>
                </a:cxn>
                <a:cxn ang="0">
                  <a:pos x="150" y="30"/>
                </a:cxn>
                <a:cxn ang="0">
                  <a:pos x="138" y="7"/>
                </a:cxn>
                <a:cxn ang="0">
                  <a:pos x="111" y="0"/>
                </a:cxn>
              </a:cxnLst>
              <a:rect l="0" t="0" r="r" b="b"/>
              <a:pathLst>
                <a:path w="150" h="121">
                  <a:moveTo>
                    <a:pt x="111" y="0"/>
                  </a:moveTo>
                  <a:lnTo>
                    <a:pt x="0" y="60"/>
                  </a:lnTo>
                  <a:lnTo>
                    <a:pt x="1" y="74"/>
                  </a:lnTo>
                  <a:lnTo>
                    <a:pt x="5" y="89"/>
                  </a:lnTo>
                  <a:lnTo>
                    <a:pt x="14" y="105"/>
                  </a:lnTo>
                  <a:lnTo>
                    <a:pt x="24" y="121"/>
                  </a:lnTo>
                  <a:lnTo>
                    <a:pt x="43" y="121"/>
                  </a:lnTo>
                  <a:lnTo>
                    <a:pt x="57" y="118"/>
                  </a:lnTo>
                  <a:lnTo>
                    <a:pt x="69" y="114"/>
                  </a:lnTo>
                  <a:lnTo>
                    <a:pt x="79" y="108"/>
                  </a:lnTo>
                  <a:lnTo>
                    <a:pt x="91" y="99"/>
                  </a:lnTo>
                  <a:lnTo>
                    <a:pt x="106" y="87"/>
                  </a:lnTo>
                  <a:lnTo>
                    <a:pt x="126" y="85"/>
                  </a:lnTo>
                  <a:lnTo>
                    <a:pt x="148" y="71"/>
                  </a:lnTo>
                  <a:lnTo>
                    <a:pt x="144" y="48"/>
                  </a:lnTo>
                  <a:lnTo>
                    <a:pt x="150" y="30"/>
                  </a:lnTo>
                  <a:lnTo>
                    <a:pt x="138" y="7"/>
                  </a:lnTo>
                  <a:lnTo>
                    <a:pt x="111" y="0"/>
                  </a:lnTo>
                </a:path>
              </a:pathLst>
            </a:custGeom>
            <a:solidFill>
              <a:srgbClr val="C0C0C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56" name="Freeform 48"/>
            <p:cNvSpPr>
              <a:spLocks/>
            </p:cNvSpPr>
            <p:nvPr/>
          </p:nvSpPr>
          <p:spPr bwMode="gray">
            <a:xfrm>
              <a:off x="3112" y="3225"/>
              <a:ext cx="580" cy="372"/>
            </a:xfrm>
            <a:custGeom>
              <a:avLst/>
              <a:gdLst/>
              <a:ahLst/>
              <a:cxnLst>
                <a:cxn ang="0">
                  <a:pos x="557" y="287"/>
                </a:cxn>
                <a:cxn ang="0">
                  <a:pos x="539" y="208"/>
                </a:cxn>
                <a:cxn ang="0">
                  <a:pos x="539" y="136"/>
                </a:cxn>
                <a:cxn ang="0">
                  <a:pos x="460" y="132"/>
                </a:cxn>
                <a:cxn ang="0">
                  <a:pos x="462" y="112"/>
                </a:cxn>
                <a:cxn ang="0">
                  <a:pos x="454" y="100"/>
                </a:cxn>
                <a:cxn ang="0">
                  <a:pos x="437" y="92"/>
                </a:cxn>
                <a:cxn ang="0">
                  <a:pos x="407" y="41"/>
                </a:cxn>
                <a:cxn ang="0">
                  <a:pos x="225" y="83"/>
                </a:cxn>
                <a:cxn ang="0">
                  <a:pos x="140" y="6"/>
                </a:cxn>
                <a:cxn ang="0">
                  <a:pos x="108" y="15"/>
                </a:cxn>
                <a:cxn ang="0">
                  <a:pos x="79" y="28"/>
                </a:cxn>
                <a:cxn ang="0">
                  <a:pos x="0" y="42"/>
                </a:cxn>
                <a:cxn ang="0">
                  <a:pos x="18" y="105"/>
                </a:cxn>
                <a:cxn ang="0">
                  <a:pos x="10" y="123"/>
                </a:cxn>
                <a:cxn ang="0">
                  <a:pos x="11" y="137"/>
                </a:cxn>
                <a:cxn ang="0">
                  <a:pos x="22" y="159"/>
                </a:cxn>
                <a:cxn ang="0">
                  <a:pos x="32" y="159"/>
                </a:cxn>
                <a:cxn ang="0">
                  <a:pos x="36" y="144"/>
                </a:cxn>
                <a:cxn ang="0">
                  <a:pos x="42" y="132"/>
                </a:cxn>
                <a:cxn ang="0">
                  <a:pos x="61" y="132"/>
                </a:cxn>
                <a:cxn ang="0">
                  <a:pos x="74" y="149"/>
                </a:cxn>
                <a:cxn ang="0">
                  <a:pos x="88" y="161"/>
                </a:cxn>
                <a:cxn ang="0">
                  <a:pos x="93" y="181"/>
                </a:cxn>
                <a:cxn ang="0">
                  <a:pos x="92" y="199"/>
                </a:cxn>
                <a:cxn ang="0">
                  <a:pos x="101" y="211"/>
                </a:cxn>
                <a:cxn ang="0">
                  <a:pos x="117" y="224"/>
                </a:cxn>
                <a:cxn ang="0">
                  <a:pos x="124" y="240"/>
                </a:cxn>
                <a:cxn ang="0">
                  <a:pos x="143" y="254"/>
                </a:cxn>
                <a:cxn ang="0">
                  <a:pos x="158" y="260"/>
                </a:cxn>
                <a:cxn ang="0">
                  <a:pos x="163" y="265"/>
                </a:cxn>
                <a:cxn ang="0">
                  <a:pos x="165" y="273"/>
                </a:cxn>
                <a:cxn ang="0">
                  <a:pos x="184" y="275"/>
                </a:cxn>
                <a:cxn ang="0">
                  <a:pos x="219" y="288"/>
                </a:cxn>
                <a:cxn ang="0">
                  <a:pos x="248" y="313"/>
                </a:cxn>
                <a:cxn ang="0">
                  <a:pos x="269" y="327"/>
                </a:cxn>
                <a:cxn ang="0">
                  <a:pos x="291" y="336"/>
                </a:cxn>
                <a:cxn ang="0">
                  <a:pos x="318" y="351"/>
                </a:cxn>
                <a:cxn ang="0">
                  <a:pos x="337" y="366"/>
                </a:cxn>
                <a:cxn ang="0">
                  <a:pos x="348" y="370"/>
                </a:cxn>
                <a:cxn ang="0">
                  <a:pos x="364" y="365"/>
                </a:cxn>
                <a:cxn ang="0">
                  <a:pos x="370" y="338"/>
                </a:cxn>
                <a:cxn ang="0">
                  <a:pos x="389" y="329"/>
                </a:cxn>
                <a:cxn ang="0">
                  <a:pos x="425" y="340"/>
                </a:cxn>
                <a:cxn ang="0">
                  <a:pos x="457" y="364"/>
                </a:cxn>
              </a:cxnLst>
              <a:rect l="0" t="0" r="r" b="b"/>
              <a:pathLst>
                <a:path w="580" h="372">
                  <a:moveTo>
                    <a:pt x="559" y="340"/>
                  </a:moveTo>
                  <a:lnTo>
                    <a:pt x="557" y="287"/>
                  </a:lnTo>
                  <a:lnTo>
                    <a:pt x="580" y="264"/>
                  </a:lnTo>
                  <a:lnTo>
                    <a:pt x="539" y="208"/>
                  </a:lnTo>
                  <a:lnTo>
                    <a:pt x="561" y="173"/>
                  </a:lnTo>
                  <a:lnTo>
                    <a:pt x="539" y="136"/>
                  </a:lnTo>
                  <a:lnTo>
                    <a:pt x="518" y="158"/>
                  </a:lnTo>
                  <a:lnTo>
                    <a:pt x="460" y="132"/>
                  </a:lnTo>
                  <a:lnTo>
                    <a:pt x="464" y="120"/>
                  </a:lnTo>
                  <a:lnTo>
                    <a:pt x="462" y="112"/>
                  </a:lnTo>
                  <a:lnTo>
                    <a:pt x="460" y="105"/>
                  </a:lnTo>
                  <a:lnTo>
                    <a:pt x="454" y="100"/>
                  </a:lnTo>
                  <a:lnTo>
                    <a:pt x="446" y="96"/>
                  </a:lnTo>
                  <a:lnTo>
                    <a:pt x="437" y="92"/>
                  </a:lnTo>
                  <a:lnTo>
                    <a:pt x="428" y="87"/>
                  </a:lnTo>
                  <a:lnTo>
                    <a:pt x="407" y="41"/>
                  </a:lnTo>
                  <a:lnTo>
                    <a:pt x="310" y="49"/>
                  </a:lnTo>
                  <a:lnTo>
                    <a:pt x="225" y="83"/>
                  </a:lnTo>
                  <a:lnTo>
                    <a:pt x="155" y="0"/>
                  </a:lnTo>
                  <a:lnTo>
                    <a:pt x="140" y="6"/>
                  </a:lnTo>
                  <a:lnTo>
                    <a:pt x="124" y="12"/>
                  </a:lnTo>
                  <a:lnTo>
                    <a:pt x="108" y="15"/>
                  </a:lnTo>
                  <a:lnTo>
                    <a:pt x="92" y="21"/>
                  </a:lnTo>
                  <a:lnTo>
                    <a:pt x="79" y="28"/>
                  </a:lnTo>
                  <a:lnTo>
                    <a:pt x="69" y="40"/>
                  </a:lnTo>
                  <a:lnTo>
                    <a:pt x="0" y="42"/>
                  </a:lnTo>
                  <a:lnTo>
                    <a:pt x="22" y="99"/>
                  </a:lnTo>
                  <a:lnTo>
                    <a:pt x="18" y="105"/>
                  </a:lnTo>
                  <a:lnTo>
                    <a:pt x="14" y="114"/>
                  </a:lnTo>
                  <a:lnTo>
                    <a:pt x="10" y="123"/>
                  </a:lnTo>
                  <a:lnTo>
                    <a:pt x="6" y="129"/>
                  </a:lnTo>
                  <a:lnTo>
                    <a:pt x="11" y="137"/>
                  </a:lnTo>
                  <a:lnTo>
                    <a:pt x="18" y="147"/>
                  </a:lnTo>
                  <a:lnTo>
                    <a:pt x="22" y="159"/>
                  </a:lnTo>
                  <a:lnTo>
                    <a:pt x="24" y="169"/>
                  </a:lnTo>
                  <a:lnTo>
                    <a:pt x="32" y="159"/>
                  </a:lnTo>
                  <a:lnTo>
                    <a:pt x="36" y="151"/>
                  </a:lnTo>
                  <a:lnTo>
                    <a:pt x="36" y="144"/>
                  </a:lnTo>
                  <a:lnTo>
                    <a:pt x="37" y="138"/>
                  </a:lnTo>
                  <a:lnTo>
                    <a:pt x="42" y="132"/>
                  </a:lnTo>
                  <a:lnTo>
                    <a:pt x="52" y="124"/>
                  </a:lnTo>
                  <a:lnTo>
                    <a:pt x="61" y="132"/>
                  </a:lnTo>
                  <a:lnTo>
                    <a:pt x="68" y="141"/>
                  </a:lnTo>
                  <a:lnTo>
                    <a:pt x="74" y="149"/>
                  </a:lnTo>
                  <a:lnTo>
                    <a:pt x="82" y="155"/>
                  </a:lnTo>
                  <a:lnTo>
                    <a:pt x="88" y="161"/>
                  </a:lnTo>
                  <a:lnTo>
                    <a:pt x="91" y="170"/>
                  </a:lnTo>
                  <a:lnTo>
                    <a:pt x="93" y="181"/>
                  </a:lnTo>
                  <a:lnTo>
                    <a:pt x="93" y="190"/>
                  </a:lnTo>
                  <a:lnTo>
                    <a:pt x="92" y="199"/>
                  </a:lnTo>
                  <a:lnTo>
                    <a:pt x="95" y="205"/>
                  </a:lnTo>
                  <a:lnTo>
                    <a:pt x="101" y="211"/>
                  </a:lnTo>
                  <a:lnTo>
                    <a:pt x="109" y="218"/>
                  </a:lnTo>
                  <a:lnTo>
                    <a:pt x="117" y="224"/>
                  </a:lnTo>
                  <a:lnTo>
                    <a:pt x="120" y="232"/>
                  </a:lnTo>
                  <a:lnTo>
                    <a:pt x="124" y="240"/>
                  </a:lnTo>
                  <a:lnTo>
                    <a:pt x="133" y="247"/>
                  </a:lnTo>
                  <a:lnTo>
                    <a:pt x="143" y="254"/>
                  </a:lnTo>
                  <a:lnTo>
                    <a:pt x="155" y="259"/>
                  </a:lnTo>
                  <a:lnTo>
                    <a:pt x="158" y="260"/>
                  </a:lnTo>
                  <a:lnTo>
                    <a:pt x="160" y="261"/>
                  </a:lnTo>
                  <a:lnTo>
                    <a:pt x="163" y="265"/>
                  </a:lnTo>
                  <a:lnTo>
                    <a:pt x="164" y="269"/>
                  </a:lnTo>
                  <a:lnTo>
                    <a:pt x="165" y="273"/>
                  </a:lnTo>
                  <a:lnTo>
                    <a:pt x="165" y="277"/>
                  </a:lnTo>
                  <a:lnTo>
                    <a:pt x="184" y="275"/>
                  </a:lnTo>
                  <a:lnTo>
                    <a:pt x="202" y="281"/>
                  </a:lnTo>
                  <a:lnTo>
                    <a:pt x="219" y="288"/>
                  </a:lnTo>
                  <a:lnTo>
                    <a:pt x="233" y="300"/>
                  </a:lnTo>
                  <a:lnTo>
                    <a:pt x="248" y="313"/>
                  </a:lnTo>
                  <a:lnTo>
                    <a:pt x="263" y="327"/>
                  </a:lnTo>
                  <a:lnTo>
                    <a:pt x="269" y="327"/>
                  </a:lnTo>
                  <a:lnTo>
                    <a:pt x="279" y="329"/>
                  </a:lnTo>
                  <a:lnTo>
                    <a:pt x="291" y="336"/>
                  </a:lnTo>
                  <a:lnTo>
                    <a:pt x="304" y="342"/>
                  </a:lnTo>
                  <a:lnTo>
                    <a:pt x="318" y="351"/>
                  </a:lnTo>
                  <a:lnTo>
                    <a:pt x="328" y="359"/>
                  </a:lnTo>
                  <a:lnTo>
                    <a:pt x="337" y="366"/>
                  </a:lnTo>
                  <a:lnTo>
                    <a:pt x="342" y="372"/>
                  </a:lnTo>
                  <a:lnTo>
                    <a:pt x="348" y="370"/>
                  </a:lnTo>
                  <a:lnTo>
                    <a:pt x="357" y="368"/>
                  </a:lnTo>
                  <a:lnTo>
                    <a:pt x="364" y="365"/>
                  </a:lnTo>
                  <a:lnTo>
                    <a:pt x="365" y="350"/>
                  </a:lnTo>
                  <a:lnTo>
                    <a:pt x="370" y="338"/>
                  </a:lnTo>
                  <a:lnTo>
                    <a:pt x="378" y="331"/>
                  </a:lnTo>
                  <a:lnTo>
                    <a:pt x="389" y="329"/>
                  </a:lnTo>
                  <a:lnTo>
                    <a:pt x="404" y="332"/>
                  </a:lnTo>
                  <a:lnTo>
                    <a:pt x="425" y="340"/>
                  </a:lnTo>
                  <a:lnTo>
                    <a:pt x="443" y="350"/>
                  </a:lnTo>
                  <a:lnTo>
                    <a:pt x="457" y="364"/>
                  </a:lnTo>
                  <a:lnTo>
                    <a:pt x="559" y="340"/>
                  </a:lnTo>
                </a:path>
              </a:pathLst>
            </a:custGeom>
            <a:solidFill>
              <a:srgbClr val="C0C0C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57" name="Freeform 49"/>
            <p:cNvSpPr>
              <a:spLocks/>
            </p:cNvSpPr>
            <p:nvPr/>
          </p:nvSpPr>
          <p:spPr bwMode="gray">
            <a:xfrm>
              <a:off x="3112" y="3225"/>
              <a:ext cx="197" cy="169"/>
            </a:xfrm>
            <a:custGeom>
              <a:avLst/>
              <a:gdLst/>
              <a:ahLst/>
              <a:cxnLst>
                <a:cxn ang="0">
                  <a:pos x="197" y="55"/>
                </a:cxn>
                <a:cxn ang="0">
                  <a:pos x="155" y="0"/>
                </a:cxn>
                <a:cxn ang="0">
                  <a:pos x="140" y="6"/>
                </a:cxn>
                <a:cxn ang="0">
                  <a:pos x="124" y="12"/>
                </a:cxn>
                <a:cxn ang="0">
                  <a:pos x="108" y="15"/>
                </a:cxn>
                <a:cxn ang="0">
                  <a:pos x="92" y="21"/>
                </a:cxn>
                <a:cxn ang="0">
                  <a:pos x="79" y="28"/>
                </a:cxn>
                <a:cxn ang="0">
                  <a:pos x="69" y="40"/>
                </a:cxn>
                <a:cxn ang="0">
                  <a:pos x="0" y="42"/>
                </a:cxn>
                <a:cxn ang="0">
                  <a:pos x="22" y="99"/>
                </a:cxn>
                <a:cxn ang="0">
                  <a:pos x="18" y="105"/>
                </a:cxn>
                <a:cxn ang="0">
                  <a:pos x="14" y="114"/>
                </a:cxn>
                <a:cxn ang="0">
                  <a:pos x="10" y="123"/>
                </a:cxn>
                <a:cxn ang="0">
                  <a:pos x="6" y="129"/>
                </a:cxn>
                <a:cxn ang="0">
                  <a:pos x="11" y="137"/>
                </a:cxn>
                <a:cxn ang="0">
                  <a:pos x="18" y="147"/>
                </a:cxn>
                <a:cxn ang="0">
                  <a:pos x="22" y="159"/>
                </a:cxn>
                <a:cxn ang="0">
                  <a:pos x="24" y="169"/>
                </a:cxn>
                <a:cxn ang="0">
                  <a:pos x="32" y="159"/>
                </a:cxn>
                <a:cxn ang="0">
                  <a:pos x="36" y="151"/>
                </a:cxn>
                <a:cxn ang="0">
                  <a:pos x="36" y="144"/>
                </a:cxn>
                <a:cxn ang="0">
                  <a:pos x="37" y="138"/>
                </a:cxn>
                <a:cxn ang="0">
                  <a:pos x="42" y="132"/>
                </a:cxn>
                <a:cxn ang="0">
                  <a:pos x="52" y="124"/>
                </a:cxn>
                <a:cxn ang="0">
                  <a:pos x="63" y="136"/>
                </a:cxn>
                <a:cxn ang="0">
                  <a:pos x="69" y="145"/>
                </a:cxn>
                <a:cxn ang="0">
                  <a:pos x="73" y="149"/>
                </a:cxn>
                <a:cxn ang="0">
                  <a:pos x="77" y="147"/>
                </a:cxn>
                <a:cxn ang="0">
                  <a:pos x="197" y="55"/>
                </a:cxn>
              </a:cxnLst>
              <a:rect l="0" t="0" r="r" b="b"/>
              <a:pathLst>
                <a:path w="197" h="169">
                  <a:moveTo>
                    <a:pt x="197" y="55"/>
                  </a:moveTo>
                  <a:lnTo>
                    <a:pt x="155" y="0"/>
                  </a:lnTo>
                  <a:lnTo>
                    <a:pt x="140" y="6"/>
                  </a:lnTo>
                  <a:lnTo>
                    <a:pt x="124" y="12"/>
                  </a:lnTo>
                  <a:lnTo>
                    <a:pt x="108" y="15"/>
                  </a:lnTo>
                  <a:lnTo>
                    <a:pt x="92" y="21"/>
                  </a:lnTo>
                  <a:lnTo>
                    <a:pt x="79" y="28"/>
                  </a:lnTo>
                  <a:lnTo>
                    <a:pt x="69" y="40"/>
                  </a:lnTo>
                  <a:lnTo>
                    <a:pt x="0" y="42"/>
                  </a:lnTo>
                  <a:lnTo>
                    <a:pt x="22" y="99"/>
                  </a:lnTo>
                  <a:lnTo>
                    <a:pt x="18" y="105"/>
                  </a:lnTo>
                  <a:lnTo>
                    <a:pt x="14" y="114"/>
                  </a:lnTo>
                  <a:lnTo>
                    <a:pt x="10" y="123"/>
                  </a:lnTo>
                  <a:lnTo>
                    <a:pt x="6" y="129"/>
                  </a:lnTo>
                  <a:lnTo>
                    <a:pt x="11" y="137"/>
                  </a:lnTo>
                  <a:lnTo>
                    <a:pt x="18" y="147"/>
                  </a:lnTo>
                  <a:lnTo>
                    <a:pt x="22" y="159"/>
                  </a:lnTo>
                  <a:lnTo>
                    <a:pt x="24" y="169"/>
                  </a:lnTo>
                  <a:lnTo>
                    <a:pt x="32" y="159"/>
                  </a:lnTo>
                  <a:lnTo>
                    <a:pt x="36" y="151"/>
                  </a:lnTo>
                  <a:lnTo>
                    <a:pt x="36" y="144"/>
                  </a:lnTo>
                  <a:lnTo>
                    <a:pt x="37" y="138"/>
                  </a:lnTo>
                  <a:lnTo>
                    <a:pt x="42" y="132"/>
                  </a:lnTo>
                  <a:lnTo>
                    <a:pt x="52" y="124"/>
                  </a:lnTo>
                  <a:lnTo>
                    <a:pt x="63" y="136"/>
                  </a:lnTo>
                  <a:lnTo>
                    <a:pt x="69" y="145"/>
                  </a:lnTo>
                  <a:lnTo>
                    <a:pt x="73" y="149"/>
                  </a:lnTo>
                  <a:lnTo>
                    <a:pt x="77" y="147"/>
                  </a:lnTo>
                  <a:lnTo>
                    <a:pt x="197" y="55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58" name="Freeform 50"/>
            <p:cNvSpPr>
              <a:spLocks/>
            </p:cNvSpPr>
            <p:nvPr/>
          </p:nvSpPr>
          <p:spPr bwMode="gray">
            <a:xfrm>
              <a:off x="3293" y="3334"/>
              <a:ext cx="275" cy="218"/>
            </a:xfrm>
            <a:custGeom>
              <a:avLst/>
              <a:gdLst/>
              <a:ahLst/>
              <a:cxnLst>
                <a:cxn ang="0">
                  <a:pos x="176" y="19"/>
                </a:cxn>
                <a:cxn ang="0">
                  <a:pos x="114" y="1"/>
                </a:cxn>
                <a:cxn ang="0">
                  <a:pos x="94" y="0"/>
                </a:cxn>
                <a:cxn ang="0">
                  <a:pos x="76" y="5"/>
                </a:cxn>
                <a:cxn ang="0">
                  <a:pos x="57" y="15"/>
                </a:cxn>
                <a:cxn ang="0">
                  <a:pos x="39" y="29"/>
                </a:cxn>
                <a:cxn ang="0">
                  <a:pos x="23" y="47"/>
                </a:cxn>
                <a:cxn ang="0">
                  <a:pos x="11" y="68"/>
                </a:cxn>
                <a:cxn ang="0">
                  <a:pos x="2" y="88"/>
                </a:cxn>
                <a:cxn ang="0">
                  <a:pos x="0" y="110"/>
                </a:cxn>
                <a:cxn ang="0">
                  <a:pos x="18" y="120"/>
                </a:cxn>
                <a:cxn ang="0">
                  <a:pos x="38" y="133"/>
                </a:cxn>
                <a:cxn ang="0">
                  <a:pos x="59" y="147"/>
                </a:cxn>
                <a:cxn ang="0">
                  <a:pos x="79" y="160"/>
                </a:cxn>
                <a:cxn ang="0">
                  <a:pos x="102" y="166"/>
                </a:cxn>
                <a:cxn ang="0">
                  <a:pos x="107" y="173"/>
                </a:cxn>
                <a:cxn ang="0">
                  <a:pos x="116" y="181"/>
                </a:cxn>
                <a:cxn ang="0">
                  <a:pos x="129" y="188"/>
                </a:cxn>
                <a:cxn ang="0">
                  <a:pos x="144" y="197"/>
                </a:cxn>
                <a:cxn ang="0">
                  <a:pos x="160" y="205"/>
                </a:cxn>
                <a:cxn ang="0">
                  <a:pos x="175" y="210"/>
                </a:cxn>
                <a:cxn ang="0">
                  <a:pos x="189" y="215"/>
                </a:cxn>
                <a:cxn ang="0">
                  <a:pos x="201" y="218"/>
                </a:cxn>
                <a:cxn ang="0">
                  <a:pos x="208" y="216"/>
                </a:cxn>
                <a:cxn ang="0">
                  <a:pos x="230" y="206"/>
                </a:cxn>
                <a:cxn ang="0">
                  <a:pos x="244" y="196"/>
                </a:cxn>
                <a:cxn ang="0">
                  <a:pos x="256" y="186"/>
                </a:cxn>
                <a:cxn ang="0">
                  <a:pos x="265" y="174"/>
                </a:cxn>
                <a:cxn ang="0">
                  <a:pos x="275" y="159"/>
                </a:cxn>
                <a:cxn ang="0">
                  <a:pos x="274" y="149"/>
                </a:cxn>
                <a:cxn ang="0">
                  <a:pos x="274" y="138"/>
                </a:cxn>
                <a:cxn ang="0">
                  <a:pos x="273" y="128"/>
                </a:cxn>
                <a:cxn ang="0">
                  <a:pos x="271" y="118"/>
                </a:cxn>
                <a:cxn ang="0">
                  <a:pos x="267" y="105"/>
                </a:cxn>
                <a:cxn ang="0">
                  <a:pos x="262" y="90"/>
                </a:cxn>
                <a:cxn ang="0">
                  <a:pos x="255" y="70"/>
                </a:cxn>
                <a:cxn ang="0">
                  <a:pos x="243" y="47"/>
                </a:cxn>
                <a:cxn ang="0">
                  <a:pos x="239" y="45"/>
                </a:cxn>
                <a:cxn ang="0">
                  <a:pos x="230" y="40"/>
                </a:cxn>
                <a:cxn ang="0">
                  <a:pos x="219" y="35"/>
                </a:cxn>
                <a:cxn ang="0">
                  <a:pos x="206" y="29"/>
                </a:cxn>
                <a:cxn ang="0">
                  <a:pos x="193" y="24"/>
                </a:cxn>
                <a:cxn ang="0">
                  <a:pos x="183" y="20"/>
                </a:cxn>
                <a:cxn ang="0">
                  <a:pos x="176" y="19"/>
                </a:cxn>
              </a:cxnLst>
              <a:rect l="0" t="0" r="r" b="b"/>
              <a:pathLst>
                <a:path w="275" h="218">
                  <a:moveTo>
                    <a:pt x="176" y="19"/>
                  </a:moveTo>
                  <a:lnTo>
                    <a:pt x="114" y="1"/>
                  </a:lnTo>
                  <a:lnTo>
                    <a:pt x="94" y="0"/>
                  </a:lnTo>
                  <a:lnTo>
                    <a:pt x="76" y="5"/>
                  </a:lnTo>
                  <a:lnTo>
                    <a:pt x="57" y="15"/>
                  </a:lnTo>
                  <a:lnTo>
                    <a:pt x="39" y="29"/>
                  </a:lnTo>
                  <a:lnTo>
                    <a:pt x="23" y="47"/>
                  </a:lnTo>
                  <a:lnTo>
                    <a:pt x="11" y="68"/>
                  </a:lnTo>
                  <a:lnTo>
                    <a:pt x="2" y="88"/>
                  </a:lnTo>
                  <a:lnTo>
                    <a:pt x="0" y="110"/>
                  </a:lnTo>
                  <a:lnTo>
                    <a:pt x="18" y="120"/>
                  </a:lnTo>
                  <a:lnTo>
                    <a:pt x="38" y="133"/>
                  </a:lnTo>
                  <a:lnTo>
                    <a:pt x="59" y="147"/>
                  </a:lnTo>
                  <a:lnTo>
                    <a:pt x="79" y="160"/>
                  </a:lnTo>
                  <a:lnTo>
                    <a:pt x="102" y="166"/>
                  </a:lnTo>
                  <a:lnTo>
                    <a:pt x="107" y="173"/>
                  </a:lnTo>
                  <a:lnTo>
                    <a:pt x="116" y="181"/>
                  </a:lnTo>
                  <a:lnTo>
                    <a:pt x="129" y="188"/>
                  </a:lnTo>
                  <a:lnTo>
                    <a:pt x="144" y="197"/>
                  </a:lnTo>
                  <a:lnTo>
                    <a:pt x="160" y="205"/>
                  </a:lnTo>
                  <a:lnTo>
                    <a:pt x="175" y="210"/>
                  </a:lnTo>
                  <a:lnTo>
                    <a:pt x="189" y="215"/>
                  </a:lnTo>
                  <a:lnTo>
                    <a:pt x="201" y="218"/>
                  </a:lnTo>
                  <a:lnTo>
                    <a:pt x="208" y="216"/>
                  </a:lnTo>
                  <a:lnTo>
                    <a:pt x="230" y="206"/>
                  </a:lnTo>
                  <a:lnTo>
                    <a:pt x="244" y="196"/>
                  </a:lnTo>
                  <a:lnTo>
                    <a:pt x="256" y="186"/>
                  </a:lnTo>
                  <a:lnTo>
                    <a:pt x="265" y="174"/>
                  </a:lnTo>
                  <a:lnTo>
                    <a:pt x="275" y="159"/>
                  </a:lnTo>
                  <a:lnTo>
                    <a:pt x="274" y="149"/>
                  </a:lnTo>
                  <a:lnTo>
                    <a:pt x="274" y="138"/>
                  </a:lnTo>
                  <a:lnTo>
                    <a:pt x="273" y="128"/>
                  </a:lnTo>
                  <a:lnTo>
                    <a:pt x="271" y="118"/>
                  </a:lnTo>
                  <a:lnTo>
                    <a:pt x="267" y="105"/>
                  </a:lnTo>
                  <a:lnTo>
                    <a:pt x="262" y="90"/>
                  </a:lnTo>
                  <a:lnTo>
                    <a:pt x="255" y="70"/>
                  </a:lnTo>
                  <a:lnTo>
                    <a:pt x="243" y="47"/>
                  </a:lnTo>
                  <a:lnTo>
                    <a:pt x="239" y="45"/>
                  </a:lnTo>
                  <a:lnTo>
                    <a:pt x="230" y="40"/>
                  </a:lnTo>
                  <a:lnTo>
                    <a:pt x="219" y="35"/>
                  </a:lnTo>
                  <a:lnTo>
                    <a:pt x="206" y="29"/>
                  </a:lnTo>
                  <a:lnTo>
                    <a:pt x="193" y="24"/>
                  </a:lnTo>
                  <a:lnTo>
                    <a:pt x="183" y="20"/>
                  </a:lnTo>
                  <a:lnTo>
                    <a:pt x="176" y="19"/>
                  </a:lnTo>
                </a:path>
              </a:pathLst>
            </a:custGeom>
            <a:solidFill>
              <a:srgbClr val="C0C0C0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59" name="Freeform 51"/>
            <p:cNvSpPr>
              <a:spLocks/>
            </p:cNvSpPr>
            <p:nvPr/>
          </p:nvSpPr>
          <p:spPr bwMode="gray">
            <a:xfrm>
              <a:off x="3337" y="3266"/>
              <a:ext cx="355" cy="361"/>
            </a:xfrm>
            <a:custGeom>
              <a:avLst/>
              <a:gdLst/>
              <a:ahLst/>
              <a:cxnLst>
                <a:cxn ang="0">
                  <a:pos x="180" y="290"/>
                </a:cxn>
                <a:cxn ang="0">
                  <a:pos x="207" y="301"/>
                </a:cxn>
                <a:cxn ang="0">
                  <a:pos x="231" y="322"/>
                </a:cxn>
                <a:cxn ang="0">
                  <a:pos x="232" y="347"/>
                </a:cxn>
                <a:cxn ang="0">
                  <a:pos x="235" y="361"/>
                </a:cxn>
                <a:cxn ang="0">
                  <a:pos x="268" y="350"/>
                </a:cxn>
                <a:cxn ang="0">
                  <a:pos x="305" y="331"/>
                </a:cxn>
                <a:cxn ang="0">
                  <a:pos x="339" y="313"/>
                </a:cxn>
                <a:cxn ang="0">
                  <a:pos x="352" y="308"/>
                </a:cxn>
                <a:cxn ang="0">
                  <a:pos x="343" y="301"/>
                </a:cxn>
                <a:cxn ang="0">
                  <a:pos x="328" y="299"/>
                </a:cxn>
                <a:cxn ang="0">
                  <a:pos x="332" y="283"/>
                </a:cxn>
                <a:cxn ang="0">
                  <a:pos x="331" y="264"/>
                </a:cxn>
                <a:cxn ang="0">
                  <a:pos x="331" y="251"/>
                </a:cxn>
                <a:cxn ang="0">
                  <a:pos x="355" y="223"/>
                </a:cxn>
                <a:cxn ang="0">
                  <a:pos x="336" y="132"/>
                </a:cxn>
                <a:cxn ang="0">
                  <a:pos x="293" y="117"/>
                </a:cxn>
                <a:cxn ang="0">
                  <a:pos x="239" y="79"/>
                </a:cxn>
                <a:cxn ang="0">
                  <a:pos x="235" y="64"/>
                </a:cxn>
                <a:cxn ang="0">
                  <a:pos x="221" y="55"/>
                </a:cxn>
                <a:cxn ang="0">
                  <a:pos x="203" y="46"/>
                </a:cxn>
                <a:cxn ang="0">
                  <a:pos x="85" y="8"/>
                </a:cxn>
                <a:cxn ang="0">
                  <a:pos x="25" y="55"/>
                </a:cxn>
                <a:cxn ang="0">
                  <a:pos x="80" y="72"/>
                </a:cxn>
                <a:cxn ang="0">
                  <a:pos x="139" y="87"/>
                </a:cxn>
                <a:cxn ang="0">
                  <a:pos x="190" y="108"/>
                </a:cxn>
                <a:cxn ang="0">
                  <a:pos x="203" y="126"/>
                </a:cxn>
                <a:cxn ang="0">
                  <a:pos x="220" y="158"/>
                </a:cxn>
                <a:cxn ang="0">
                  <a:pos x="231" y="196"/>
                </a:cxn>
                <a:cxn ang="0">
                  <a:pos x="231" y="228"/>
                </a:cxn>
                <a:cxn ang="0">
                  <a:pos x="217" y="250"/>
                </a:cxn>
                <a:cxn ang="0">
                  <a:pos x="194" y="269"/>
                </a:cxn>
                <a:cxn ang="0">
                  <a:pos x="173" y="282"/>
                </a:cxn>
              </a:cxnLst>
              <a:rect l="0" t="0" r="r" b="b"/>
              <a:pathLst>
                <a:path w="355" h="361">
                  <a:moveTo>
                    <a:pt x="168" y="286"/>
                  </a:moveTo>
                  <a:lnTo>
                    <a:pt x="180" y="290"/>
                  </a:lnTo>
                  <a:lnTo>
                    <a:pt x="193" y="295"/>
                  </a:lnTo>
                  <a:lnTo>
                    <a:pt x="207" y="301"/>
                  </a:lnTo>
                  <a:lnTo>
                    <a:pt x="221" y="310"/>
                  </a:lnTo>
                  <a:lnTo>
                    <a:pt x="231" y="322"/>
                  </a:lnTo>
                  <a:lnTo>
                    <a:pt x="232" y="334"/>
                  </a:lnTo>
                  <a:lnTo>
                    <a:pt x="232" y="347"/>
                  </a:lnTo>
                  <a:lnTo>
                    <a:pt x="232" y="356"/>
                  </a:lnTo>
                  <a:lnTo>
                    <a:pt x="235" y="361"/>
                  </a:lnTo>
                  <a:lnTo>
                    <a:pt x="250" y="357"/>
                  </a:lnTo>
                  <a:lnTo>
                    <a:pt x="268" y="350"/>
                  </a:lnTo>
                  <a:lnTo>
                    <a:pt x="286" y="341"/>
                  </a:lnTo>
                  <a:lnTo>
                    <a:pt x="305" y="331"/>
                  </a:lnTo>
                  <a:lnTo>
                    <a:pt x="323" y="320"/>
                  </a:lnTo>
                  <a:lnTo>
                    <a:pt x="339" y="313"/>
                  </a:lnTo>
                  <a:lnTo>
                    <a:pt x="353" y="306"/>
                  </a:lnTo>
                  <a:lnTo>
                    <a:pt x="352" y="308"/>
                  </a:lnTo>
                  <a:lnTo>
                    <a:pt x="348" y="305"/>
                  </a:lnTo>
                  <a:lnTo>
                    <a:pt x="343" y="301"/>
                  </a:lnTo>
                  <a:lnTo>
                    <a:pt x="336" y="299"/>
                  </a:lnTo>
                  <a:lnTo>
                    <a:pt x="328" y="299"/>
                  </a:lnTo>
                  <a:lnTo>
                    <a:pt x="331" y="292"/>
                  </a:lnTo>
                  <a:lnTo>
                    <a:pt x="332" y="283"/>
                  </a:lnTo>
                  <a:lnTo>
                    <a:pt x="332" y="274"/>
                  </a:lnTo>
                  <a:lnTo>
                    <a:pt x="331" y="264"/>
                  </a:lnTo>
                  <a:lnTo>
                    <a:pt x="330" y="256"/>
                  </a:lnTo>
                  <a:lnTo>
                    <a:pt x="331" y="251"/>
                  </a:lnTo>
                  <a:lnTo>
                    <a:pt x="334" y="250"/>
                  </a:lnTo>
                  <a:lnTo>
                    <a:pt x="355" y="223"/>
                  </a:lnTo>
                  <a:lnTo>
                    <a:pt x="314" y="167"/>
                  </a:lnTo>
                  <a:lnTo>
                    <a:pt x="336" y="132"/>
                  </a:lnTo>
                  <a:lnTo>
                    <a:pt x="314" y="95"/>
                  </a:lnTo>
                  <a:lnTo>
                    <a:pt x="293" y="117"/>
                  </a:lnTo>
                  <a:lnTo>
                    <a:pt x="235" y="91"/>
                  </a:lnTo>
                  <a:lnTo>
                    <a:pt x="239" y="79"/>
                  </a:lnTo>
                  <a:lnTo>
                    <a:pt x="237" y="71"/>
                  </a:lnTo>
                  <a:lnTo>
                    <a:pt x="235" y="64"/>
                  </a:lnTo>
                  <a:lnTo>
                    <a:pt x="229" y="59"/>
                  </a:lnTo>
                  <a:lnTo>
                    <a:pt x="221" y="55"/>
                  </a:lnTo>
                  <a:lnTo>
                    <a:pt x="212" y="51"/>
                  </a:lnTo>
                  <a:lnTo>
                    <a:pt x="203" y="46"/>
                  </a:lnTo>
                  <a:lnTo>
                    <a:pt x="182" y="0"/>
                  </a:lnTo>
                  <a:lnTo>
                    <a:pt x="85" y="8"/>
                  </a:lnTo>
                  <a:lnTo>
                    <a:pt x="0" y="42"/>
                  </a:lnTo>
                  <a:lnTo>
                    <a:pt x="25" y="55"/>
                  </a:lnTo>
                  <a:lnTo>
                    <a:pt x="52" y="64"/>
                  </a:lnTo>
                  <a:lnTo>
                    <a:pt x="80" y="72"/>
                  </a:lnTo>
                  <a:lnTo>
                    <a:pt x="109" y="78"/>
                  </a:lnTo>
                  <a:lnTo>
                    <a:pt x="139" y="87"/>
                  </a:lnTo>
                  <a:lnTo>
                    <a:pt x="166" y="96"/>
                  </a:lnTo>
                  <a:lnTo>
                    <a:pt x="190" y="108"/>
                  </a:lnTo>
                  <a:lnTo>
                    <a:pt x="195" y="114"/>
                  </a:lnTo>
                  <a:lnTo>
                    <a:pt x="203" y="126"/>
                  </a:lnTo>
                  <a:lnTo>
                    <a:pt x="212" y="141"/>
                  </a:lnTo>
                  <a:lnTo>
                    <a:pt x="220" y="158"/>
                  </a:lnTo>
                  <a:lnTo>
                    <a:pt x="226" y="177"/>
                  </a:lnTo>
                  <a:lnTo>
                    <a:pt x="231" y="196"/>
                  </a:lnTo>
                  <a:lnTo>
                    <a:pt x="232" y="213"/>
                  </a:lnTo>
                  <a:lnTo>
                    <a:pt x="231" y="228"/>
                  </a:lnTo>
                  <a:lnTo>
                    <a:pt x="226" y="238"/>
                  </a:lnTo>
                  <a:lnTo>
                    <a:pt x="217" y="250"/>
                  </a:lnTo>
                  <a:lnTo>
                    <a:pt x="205" y="260"/>
                  </a:lnTo>
                  <a:lnTo>
                    <a:pt x="194" y="269"/>
                  </a:lnTo>
                  <a:lnTo>
                    <a:pt x="182" y="277"/>
                  </a:lnTo>
                  <a:lnTo>
                    <a:pt x="173" y="282"/>
                  </a:lnTo>
                  <a:lnTo>
                    <a:pt x="168" y="286"/>
                  </a:lnTo>
                </a:path>
              </a:pathLst>
            </a:custGeom>
            <a:solidFill>
              <a:srgbClr val="C0C0C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52"/>
          <p:cNvGrpSpPr>
            <a:grpSpLocks/>
          </p:cNvGrpSpPr>
          <p:nvPr/>
        </p:nvGrpSpPr>
        <p:grpSpPr bwMode="auto">
          <a:xfrm>
            <a:off x="4857752" y="1714488"/>
            <a:ext cx="3967162" cy="4730750"/>
            <a:chOff x="1596" y="1086"/>
            <a:chExt cx="2569" cy="30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80661" name="Freeform 53"/>
            <p:cNvSpPr>
              <a:spLocks/>
            </p:cNvSpPr>
            <p:nvPr/>
          </p:nvSpPr>
          <p:spPr bwMode="gray">
            <a:xfrm>
              <a:off x="3403" y="1114"/>
              <a:ext cx="762" cy="2125"/>
            </a:xfrm>
            <a:custGeom>
              <a:avLst/>
              <a:gdLst/>
              <a:ahLst/>
              <a:cxnLst>
                <a:cxn ang="0">
                  <a:pos x="242" y="497"/>
                </a:cxn>
                <a:cxn ang="0">
                  <a:pos x="189" y="301"/>
                </a:cxn>
                <a:cxn ang="0">
                  <a:pos x="174" y="232"/>
                </a:cxn>
                <a:cxn ang="0">
                  <a:pos x="136" y="211"/>
                </a:cxn>
                <a:cxn ang="0">
                  <a:pos x="204" y="34"/>
                </a:cxn>
                <a:cxn ang="0">
                  <a:pos x="245" y="47"/>
                </a:cxn>
                <a:cxn ang="0">
                  <a:pos x="220" y="65"/>
                </a:cxn>
                <a:cxn ang="0">
                  <a:pos x="369" y="65"/>
                </a:cxn>
                <a:cxn ang="0">
                  <a:pos x="521" y="110"/>
                </a:cxn>
                <a:cxn ang="0">
                  <a:pos x="573" y="228"/>
                </a:cxn>
                <a:cxn ang="0">
                  <a:pos x="464" y="297"/>
                </a:cxn>
                <a:cxn ang="0">
                  <a:pos x="301" y="280"/>
                </a:cxn>
                <a:cxn ang="0">
                  <a:pos x="378" y="338"/>
                </a:cxn>
                <a:cxn ang="0">
                  <a:pos x="423" y="438"/>
                </a:cxn>
                <a:cxn ang="0">
                  <a:pos x="465" y="484"/>
                </a:cxn>
                <a:cxn ang="0">
                  <a:pos x="539" y="499"/>
                </a:cxn>
                <a:cxn ang="0">
                  <a:pos x="567" y="448"/>
                </a:cxn>
                <a:cxn ang="0">
                  <a:pos x="514" y="393"/>
                </a:cxn>
                <a:cxn ang="0">
                  <a:pos x="622" y="394"/>
                </a:cxn>
                <a:cxn ang="0">
                  <a:pos x="603" y="320"/>
                </a:cxn>
                <a:cxn ang="0">
                  <a:pos x="619" y="275"/>
                </a:cxn>
                <a:cxn ang="0">
                  <a:pos x="651" y="201"/>
                </a:cxn>
                <a:cxn ang="0">
                  <a:pos x="731" y="223"/>
                </a:cxn>
                <a:cxn ang="0">
                  <a:pos x="683" y="134"/>
                </a:cxn>
                <a:cxn ang="0">
                  <a:pos x="642" y="82"/>
                </a:cxn>
                <a:cxn ang="0">
                  <a:pos x="605" y="27"/>
                </a:cxn>
                <a:cxn ang="0">
                  <a:pos x="647" y="0"/>
                </a:cxn>
                <a:cxn ang="0">
                  <a:pos x="719" y="37"/>
                </a:cxn>
                <a:cxn ang="0">
                  <a:pos x="667" y="106"/>
                </a:cxn>
                <a:cxn ang="0">
                  <a:pos x="633" y="144"/>
                </a:cxn>
                <a:cxn ang="0">
                  <a:pos x="725" y="114"/>
                </a:cxn>
                <a:cxn ang="0">
                  <a:pos x="730" y="1973"/>
                </a:cxn>
                <a:cxn ang="0">
                  <a:pos x="662" y="2047"/>
                </a:cxn>
                <a:cxn ang="0">
                  <a:pos x="583" y="2117"/>
                </a:cxn>
                <a:cxn ang="0">
                  <a:pos x="558" y="2024"/>
                </a:cxn>
                <a:cxn ang="0">
                  <a:pos x="460" y="1950"/>
                </a:cxn>
                <a:cxn ang="0">
                  <a:pos x="383" y="1946"/>
                </a:cxn>
                <a:cxn ang="0">
                  <a:pos x="318" y="1947"/>
                </a:cxn>
                <a:cxn ang="0">
                  <a:pos x="227" y="1977"/>
                </a:cxn>
                <a:cxn ang="0">
                  <a:pos x="256" y="1729"/>
                </a:cxn>
                <a:cxn ang="0">
                  <a:pos x="207" y="1633"/>
                </a:cxn>
                <a:cxn ang="0">
                  <a:pos x="193" y="1592"/>
                </a:cxn>
                <a:cxn ang="0">
                  <a:pos x="188" y="1477"/>
                </a:cxn>
                <a:cxn ang="0">
                  <a:pos x="48" y="1449"/>
                </a:cxn>
                <a:cxn ang="0">
                  <a:pos x="18" y="1446"/>
                </a:cxn>
                <a:cxn ang="0">
                  <a:pos x="7" y="1422"/>
                </a:cxn>
                <a:cxn ang="0">
                  <a:pos x="38" y="1368"/>
                </a:cxn>
                <a:cxn ang="0">
                  <a:pos x="16" y="1271"/>
                </a:cxn>
                <a:cxn ang="0">
                  <a:pos x="60" y="1251"/>
                </a:cxn>
                <a:cxn ang="0">
                  <a:pos x="123" y="1254"/>
                </a:cxn>
                <a:cxn ang="0">
                  <a:pos x="219" y="1268"/>
                </a:cxn>
                <a:cxn ang="0">
                  <a:pos x="307" y="1285"/>
                </a:cxn>
                <a:cxn ang="0">
                  <a:pos x="351" y="1195"/>
                </a:cxn>
                <a:cxn ang="0">
                  <a:pos x="300" y="1121"/>
                </a:cxn>
                <a:cxn ang="0">
                  <a:pos x="278" y="1076"/>
                </a:cxn>
                <a:cxn ang="0">
                  <a:pos x="270" y="1043"/>
                </a:cxn>
                <a:cxn ang="0">
                  <a:pos x="273" y="1009"/>
                </a:cxn>
                <a:cxn ang="0">
                  <a:pos x="292" y="954"/>
                </a:cxn>
                <a:cxn ang="0">
                  <a:pos x="362" y="888"/>
                </a:cxn>
                <a:cxn ang="0">
                  <a:pos x="301" y="880"/>
                </a:cxn>
                <a:cxn ang="0">
                  <a:pos x="282" y="835"/>
                </a:cxn>
                <a:cxn ang="0">
                  <a:pos x="361" y="689"/>
                </a:cxn>
                <a:cxn ang="0">
                  <a:pos x="315" y="616"/>
                </a:cxn>
              </a:cxnLst>
              <a:rect l="0" t="0" r="r" b="b"/>
              <a:pathLst>
                <a:path w="762" h="2125">
                  <a:moveTo>
                    <a:pt x="297" y="562"/>
                  </a:moveTo>
                  <a:lnTo>
                    <a:pt x="311" y="543"/>
                  </a:lnTo>
                  <a:lnTo>
                    <a:pt x="270" y="539"/>
                  </a:lnTo>
                  <a:lnTo>
                    <a:pt x="260" y="507"/>
                  </a:lnTo>
                  <a:lnTo>
                    <a:pt x="250" y="502"/>
                  </a:lnTo>
                  <a:lnTo>
                    <a:pt x="245" y="498"/>
                  </a:lnTo>
                  <a:lnTo>
                    <a:pt x="242" y="497"/>
                  </a:lnTo>
                  <a:lnTo>
                    <a:pt x="241" y="494"/>
                  </a:lnTo>
                  <a:lnTo>
                    <a:pt x="238" y="488"/>
                  </a:lnTo>
                  <a:lnTo>
                    <a:pt x="233" y="478"/>
                  </a:lnTo>
                  <a:lnTo>
                    <a:pt x="250" y="402"/>
                  </a:lnTo>
                  <a:lnTo>
                    <a:pt x="196" y="332"/>
                  </a:lnTo>
                  <a:lnTo>
                    <a:pt x="191" y="315"/>
                  </a:lnTo>
                  <a:lnTo>
                    <a:pt x="189" y="301"/>
                  </a:lnTo>
                  <a:lnTo>
                    <a:pt x="189" y="287"/>
                  </a:lnTo>
                  <a:lnTo>
                    <a:pt x="191" y="274"/>
                  </a:lnTo>
                  <a:lnTo>
                    <a:pt x="192" y="260"/>
                  </a:lnTo>
                  <a:lnTo>
                    <a:pt x="189" y="256"/>
                  </a:lnTo>
                  <a:lnTo>
                    <a:pt x="187" y="248"/>
                  </a:lnTo>
                  <a:lnTo>
                    <a:pt x="182" y="241"/>
                  </a:lnTo>
                  <a:lnTo>
                    <a:pt x="174" y="232"/>
                  </a:lnTo>
                  <a:lnTo>
                    <a:pt x="163" y="223"/>
                  </a:lnTo>
                  <a:lnTo>
                    <a:pt x="152" y="218"/>
                  </a:lnTo>
                  <a:lnTo>
                    <a:pt x="146" y="215"/>
                  </a:lnTo>
                  <a:lnTo>
                    <a:pt x="141" y="214"/>
                  </a:lnTo>
                  <a:lnTo>
                    <a:pt x="138" y="214"/>
                  </a:lnTo>
                  <a:lnTo>
                    <a:pt x="137" y="212"/>
                  </a:lnTo>
                  <a:lnTo>
                    <a:pt x="136" y="211"/>
                  </a:lnTo>
                  <a:lnTo>
                    <a:pt x="119" y="137"/>
                  </a:lnTo>
                  <a:lnTo>
                    <a:pt x="118" y="114"/>
                  </a:lnTo>
                  <a:lnTo>
                    <a:pt x="142" y="103"/>
                  </a:lnTo>
                  <a:lnTo>
                    <a:pt x="170" y="69"/>
                  </a:lnTo>
                  <a:lnTo>
                    <a:pt x="201" y="46"/>
                  </a:lnTo>
                  <a:lnTo>
                    <a:pt x="204" y="39"/>
                  </a:lnTo>
                  <a:lnTo>
                    <a:pt x="204" y="34"/>
                  </a:lnTo>
                  <a:lnTo>
                    <a:pt x="201" y="30"/>
                  </a:lnTo>
                  <a:lnTo>
                    <a:pt x="202" y="27"/>
                  </a:lnTo>
                  <a:lnTo>
                    <a:pt x="207" y="23"/>
                  </a:lnTo>
                  <a:lnTo>
                    <a:pt x="223" y="33"/>
                  </a:lnTo>
                  <a:lnTo>
                    <a:pt x="234" y="41"/>
                  </a:lnTo>
                  <a:lnTo>
                    <a:pt x="241" y="46"/>
                  </a:lnTo>
                  <a:lnTo>
                    <a:pt x="245" y="47"/>
                  </a:lnTo>
                  <a:lnTo>
                    <a:pt x="246" y="48"/>
                  </a:lnTo>
                  <a:lnTo>
                    <a:pt x="245" y="50"/>
                  </a:lnTo>
                  <a:lnTo>
                    <a:pt x="241" y="50"/>
                  </a:lnTo>
                  <a:lnTo>
                    <a:pt x="237" y="51"/>
                  </a:lnTo>
                  <a:lnTo>
                    <a:pt x="230" y="54"/>
                  </a:lnTo>
                  <a:lnTo>
                    <a:pt x="225" y="57"/>
                  </a:lnTo>
                  <a:lnTo>
                    <a:pt x="220" y="65"/>
                  </a:lnTo>
                  <a:lnTo>
                    <a:pt x="239" y="70"/>
                  </a:lnTo>
                  <a:lnTo>
                    <a:pt x="260" y="70"/>
                  </a:lnTo>
                  <a:lnTo>
                    <a:pt x="282" y="69"/>
                  </a:lnTo>
                  <a:lnTo>
                    <a:pt x="303" y="66"/>
                  </a:lnTo>
                  <a:lnTo>
                    <a:pt x="327" y="64"/>
                  </a:lnTo>
                  <a:lnTo>
                    <a:pt x="348" y="62"/>
                  </a:lnTo>
                  <a:lnTo>
                    <a:pt x="369" y="65"/>
                  </a:lnTo>
                  <a:lnTo>
                    <a:pt x="388" y="71"/>
                  </a:lnTo>
                  <a:lnTo>
                    <a:pt x="410" y="80"/>
                  </a:lnTo>
                  <a:lnTo>
                    <a:pt x="433" y="92"/>
                  </a:lnTo>
                  <a:lnTo>
                    <a:pt x="456" y="102"/>
                  </a:lnTo>
                  <a:lnTo>
                    <a:pt x="480" y="109"/>
                  </a:lnTo>
                  <a:lnTo>
                    <a:pt x="505" y="110"/>
                  </a:lnTo>
                  <a:lnTo>
                    <a:pt x="521" y="110"/>
                  </a:lnTo>
                  <a:lnTo>
                    <a:pt x="537" y="116"/>
                  </a:lnTo>
                  <a:lnTo>
                    <a:pt x="551" y="127"/>
                  </a:lnTo>
                  <a:lnTo>
                    <a:pt x="562" y="141"/>
                  </a:lnTo>
                  <a:lnTo>
                    <a:pt x="573" y="155"/>
                  </a:lnTo>
                  <a:lnTo>
                    <a:pt x="578" y="170"/>
                  </a:lnTo>
                  <a:lnTo>
                    <a:pt x="579" y="183"/>
                  </a:lnTo>
                  <a:lnTo>
                    <a:pt x="573" y="228"/>
                  </a:lnTo>
                  <a:lnTo>
                    <a:pt x="567" y="250"/>
                  </a:lnTo>
                  <a:lnTo>
                    <a:pt x="557" y="265"/>
                  </a:lnTo>
                  <a:lnTo>
                    <a:pt x="544" y="278"/>
                  </a:lnTo>
                  <a:lnTo>
                    <a:pt x="528" y="287"/>
                  </a:lnTo>
                  <a:lnTo>
                    <a:pt x="508" y="293"/>
                  </a:lnTo>
                  <a:lnTo>
                    <a:pt x="487" y="296"/>
                  </a:lnTo>
                  <a:lnTo>
                    <a:pt x="464" y="297"/>
                  </a:lnTo>
                  <a:lnTo>
                    <a:pt x="439" y="297"/>
                  </a:lnTo>
                  <a:lnTo>
                    <a:pt x="415" y="294"/>
                  </a:lnTo>
                  <a:lnTo>
                    <a:pt x="391" y="292"/>
                  </a:lnTo>
                  <a:lnTo>
                    <a:pt x="366" y="288"/>
                  </a:lnTo>
                  <a:lnTo>
                    <a:pt x="342" y="285"/>
                  </a:lnTo>
                  <a:lnTo>
                    <a:pt x="320" y="282"/>
                  </a:lnTo>
                  <a:lnTo>
                    <a:pt x="301" y="280"/>
                  </a:lnTo>
                  <a:lnTo>
                    <a:pt x="283" y="279"/>
                  </a:lnTo>
                  <a:lnTo>
                    <a:pt x="297" y="293"/>
                  </a:lnTo>
                  <a:lnTo>
                    <a:pt x="312" y="305"/>
                  </a:lnTo>
                  <a:lnTo>
                    <a:pt x="329" y="314"/>
                  </a:lnTo>
                  <a:lnTo>
                    <a:pt x="346" y="321"/>
                  </a:lnTo>
                  <a:lnTo>
                    <a:pt x="362" y="330"/>
                  </a:lnTo>
                  <a:lnTo>
                    <a:pt x="378" y="338"/>
                  </a:lnTo>
                  <a:lnTo>
                    <a:pt x="391" y="346"/>
                  </a:lnTo>
                  <a:lnTo>
                    <a:pt x="402" y="356"/>
                  </a:lnTo>
                  <a:lnTo>
                    <a:pt x="409" y="369"/>
                  </a:lnTo>
                  <a:lnTo>
                    <a:pt x="412" y="383"/>
                  </a:lnTo>
                  <a:lnTo>
                    <a:pt x="411" y="401"/>
                  </a:lnTo>
                  <a:lnTo>
                    <a:pt x="417" y="419"/>
                  </a:lnTo>
                  <a:lnTo>
                    <a:pt x="423" y="438"/>
                  </a:lnTo>
                  <a:lnTo>
                    <a:pt x="425" y="458"/>
                  </a:lnTo>
                  <a:lnTo>
                    <a:pt x="425" y="476"/>
                  </a:lnTo>
                  <a:lnTo>
                    <a:pt x="429" y="483"/>
                  </a:lnTo>
                  <a:lnTo>
                    <a:pt x="435" y="485"/>
                  </a:lnTo>
                  <a:lnTo>
                    <a:pt x="444" y="487"/>
                  </a:lnTo>
                  <a:lnTo>
                    <a:pt x="455" y="485"/>
                  </a:lnTo>
                  <a:lnTo>
                    <a:pt x="465" y="484"/>
                  </a:lnTo>
                  <a:lnTo>
                    <a:pt x="474" y="481"/>
                  </a:lnTo>
                  <a:lnTo>
                    <a:pt x="482" y="480"/>
                  </a:lnTo>
                  <a:lnTo>
                    <a:pt x="488" y="479"/>
                  </a:lnTo>
                  <a:lnTo>
                    <a:pt x="501" y="483"/>
                  </a:lnTo>
                  <a:lnTo>
                    <a:pt x="512" y="489"/>
                  </a:lnTo>
                  <a:lnTo>
                    <a:pt x="525" y="496"/>
                  </a:lnTo>
                  <a:lnTo>
                    <a:pt x="539" y="499"/>
                  </a:lnTo>
                  <a:lnTo>
                    <a:pt x="556" y="498"/>
                  </a:lnTo>
                  <a:lnTo>
                    <a:pt x="564" y="494"/>
                  </a:lnTo>
                  <a:lnTo>
                    <a:pt x="567" y="487"/>
                  </a:lnTo>
                  <a:lnTo>
                    <a:pt x="570" y="478"/>
                  </a:lnTo>
                  <a:lnTo>
                    <a:pt x="570" y="467"/>
                  </a:lnTo>
                  <a:lnTo>
                    <a:pt x="569" y="457"/>
                  </a:lnTo>
                  <a:lnTo>
                    <a:pt x="567" y="448"/>
                  </a:lnTo>
                  <a:lnTo>
                    <a:pt x="566" y="442"/>
                  </a:lnTo>
                  <a:lnTo>
                    <a:pt x="544" y="442"/>
                  </a:lnTo>
                  <a:lnTo>
                    <a:pt x="528" y="438"/>
                  </a:lnTo>
                  <a:lnTo>
                    <a:pt x="516" y="431"/>
                  </a:lnTo>
                  <a:lnTo>
                    <a:pt x="508" y="419"/>
                  </a:lnTo>
                  <a:lnTo>
                    <a:pt x="503" y="401"/>
                  </a:lnTo>
                  <a:lnTo>
                    <a:pt x="514" y="393"/>
                  </a:lnTo>
                  <a:lnTo>
                    <a:pt x="528" y="390"/>
                  </a:lnTo>
                  <a:lnTo>
                    <a:pt x="542" y="392"/>
                  </a:lnTo>
                  <a:lnTo>
                    <a:pt x="558" y="394"/>
                  </a:lnTo>
                  <a:lnTo>
                    <a:pt x="575" y="397"/>
                  </a:lnTo>
                  <a:lnTo>
                    <a:pt x="592" y="398"/>
                  </a:lnTo>
                  <a:lnTo>
                    <a:pt x="607" y="398"/>
                  </a:lnTo>
                  <a:lnTo>
                    <a:pt x="622" y="394"/>
                  </a:lnTo>
                  <a:lnTo>
                    <a:pt x="634" y="385"/>
                  </a:lnTo>
                  <a:lnTo>
                    <a:pt x="633" y="369"/>
                  </a:lnTo>
                  <a:lnTo>
                    <a:pt x="628" y="356"/>
                  </a:lnTo>
                  <a:lnTo>
                    <a:pt x="621" y="346"/>
                  </a:lnTo>
                  <a:lnTo>
                    <a:pt x="615" y="337"/>
                  </a:lnTo>
                  <a:lnTo>
                    <a:pt x="608" y="329"/>
                  </a:lnTo>
                  <a:lnTo>
                    <a:pt x="603" y="320"/>
                  </a:lnTo>
                  <a:lnTo>
                    <a:pt x="601" y="310"/>
                  </a:lnTo>
                  <a:lnTo>
                    <a:pt x="602" y="297"/>
                  </a:lnTo>
                  <a:lnTo>
                    <a:pt x="606" y="284"/>
                  </a:lnTo>
                  <a:lnTo>
                    <a:pt x="610" y="278"/>
                  </a:lnTo>
                  <a:lnTo>
                    <a:pt x="612" y="276"/>
                  </a:lnTo>
                  <a:lnTo>
                    <a:pt x="616" y="275"/>
                  </a:lnTo>
                  <a:lnTo>
                    <a:pt x="619" y="275"/>
                  </a:lnTo>
                  <a:lnTo>
                    <a:pt x="622" y="271"/>
                  </a:lnTo>
                  <a:lnTo>
                    <a:pt x="626" y="264"/>
                  </a:lnTo>
                  <a:lnTo>
                    <a:pt x="633" y="248"/>
                  </a:lnTo>
                  <a:lnTo>
                    <a:pt x="638" y="232"/>
                  </a:lnTo>
                  <a:lnTo>
                    <a:pt x="642" y="218"/>
                  </a:lnTo>
                  <a:lnTo>
                    <a:pt x="646" y="207"/>
                  </a:lnTo>
                  <a:lnTo>
                    <a:pt x="651" y="201"/>
                  </a:lnTo>
                  <a:lnTo>
                    <a:pt x="658" y="203"/>
                  </a:lnTo>
                  <a:lnTo>
                    <a:pt x="670" y="207"/>
                  </a:lnTo>
                  <a:lnTo>
                    <a:pt x="684" y="211"/>
                  </a:lnTo>
                  <a:lnTo>
                    <a:pt x="698" y="216"/>
                  </a:lnTo>
                  <a:lnTo>
                    <a:pt x="712" y="219"/>
                  </a:lnTo>
                  <a:lnTo>
                    <a:pt x="724" y="221"/>
                  </a:lnTo>
                  <a:lnTo>
                    <a:pt x="731" y="223"/>
                  </a:lnTo>
                  <a:lnTo>
                    <a:pt x="721" y="212"/>
                  </a:lnTo>
                  <a:lnTo>
                    <a:pt x="713" y="200"/>
                  </a:lnTo>
                  <a:lnTo>
                    <a:pt x="707" y="185"/>
                  </a:lnTo>
                  <a:lnTo>
                    <a:pt x="701" y="171"/>
                  </a:lnTo>
                  <a:lnTo>
                    <a:pt x="696" y="157"/>
                  </a:lnTo>
                  <a:lnTo>
                    <a:pt x="690" y="144"/>
                  </a:lnTo>
                  <a:lnTo>
                    <a:pt x="683" y="134"/>
                  </a:lnTo>
                  <a:lnTo>
                    <a:pt x="675" y="127"/>
                  </a:lnTo>
                  <a:lnTo>
                    <a:pt x="663" y="123"/>
                  </a:lnTo>
                  <a:lnTo>
                    <a:pt x="649" y="124"/>
                  </a:lnTo>
                  <a:lnTo>
                    <a:pt x="642" y="116"/>
                  </a:lnTo>
                  <a:lnTo>
                    <a:pt x="639" y="106"/>
                  </a:lnTo>
                  <a:lnTo>
                    <a:pt x="640" y="95"/>
                  </a:lnTo>
                  <a:lnTo>
                    <a:pt x="642" y="82"/>
                  </a:lnTo>
                  <a:lnTo>
                    <a:pt x="644" y="69"/>
                  </a:lnTo>
                  <a:lnTo>
                    <a:pt x="646" y="57"/>
                  </a:lnTo>
                  <a:lnTo>
                    <a:pt x="646" y="48"/>
                  </a:lnTo>
                  <a:lnTo>
                    <a:pt x="640" y="41"/>
                  </a:lnTo>
                  <a:lnTo>
                    <a:pt x="630" y="34"/>
                  </a:lnTo>
                  <a:lnTo>
                    <a:pt x="619" y="30"/>
                  </a:lnTo>
                  <a:lnTo>
                    <a:pt x="605" y="27"/>
                  </a:lnTo>
                  <a:lnTo>
                    <a:pt x="592" y="23"/>
                  </a:lnTo>
                  <a:lnTo>
                    <a:pt x="581" y="18"/>
                  </a:lnTo>
                  <a:lnTo>
                    <a:pt x="575" y="10"/>
                  </a:lnTo>
                  <a:lnTo>
                    <a:pt x="599" y="7"/>
                  </a:lnTo>
                  <a:lnTo>
                    <a:pt x="619" y="5"/>
                  </a:lnTo>
                  <a:lnTo>
                    <a:pt x="634" y="2"/>
                  </a:lnTo>
                  <a:lnTo>
                    <a:pt x="647" y="0"/>
                  </a:lnTo>
                  <a:lnTo>
                    <a:pt x="658" y="0"/>
                  </a:lnTo>
                  <a:lnTo>
                    <a:pt x="669" y="1"/>
                  </a:lnTo>
                  <a:lnTo>
                    <a:pt x="680" y="4"/>
                  </a:lnTo>
                  <a:lnTo>
                    <a:pt x="694" y="9"/>
                  </a:lnTo>
                  <a:lnTo>
                    <a:pt x="712" y="16"/>
                  </a:lnTo>
                  <a:lnTo>
                    <a:pt x="734" y="27"/>
                  </a:lnTo>
                  <a:lnTo>
                    <a:pt x="719" y="37"/>
                  </a:lnTo>
                  <a:lnTo>
                    <a:pt x="702" y="50"/>
                  </a:lnTo>
                  <a:lnTo>
                    <a:pt x="687" y="65"/>
                  </a:lnTo>
                  <a:lnTo>
                    <a:pt x="675" y="82"/>
                  </a:lnTo>
                  <a:lnTo>
                    <a:pt x="676" y="87"/>
                  </a:lnTo>
                  <a:lnTo>
                    <a:pt x="675" y="93"/>
                  </a:lnTo>
                  <a:lnTo>
                    <a:pt x="672" y="100"/>
                  </a:lnTo>
                  <a:lnTo>
                    <a:pt x="667" y="106"/>
                  </a:lnTo>
                  <a:lnTo>
                    <a:pt x="661" y="112"/>
                  </a:lnTo>
                  <a:lnTo>
                    <a:pt x="655" y="120"/>
                  </a:lnTo>
                  <a:lnTo>
                    <a:pt x="648" y="127"/>
                  </a:lnTo>
                  <a:lnTo>
                    <a:pt x="642" y="132"/>
                  </a:lnTo>
                  <a:lnTo>
                    <a:pt x="637" y="138"/>
                  </a:lnTo>
                  <a:lnTo>
                    <a:pt x="634" y="142"/>
                  </a:lnTo>
                  <a:lnTo>
                    <a:pt x="633" y="144"/>
                  </a:lnTo>
                  <a:lnTo>
                    <a:pt x="634" y="146"/>
                  </a:lnTo>
                  <a:lnTo>
                    <a:pt x="638" y="146"/>
                  </a:lnTo>
                  <a:lnTo>
                    <a:pt x="646" y="144"/>
                  </a:lnTo>
                  <a:lnTo>
                    <a:pt x="658" y="141"/>
                  </a:lnTo>
                  <a:lnTo>
                    <a:pt x="675" y="134"/>
                  </a:lnTo>
                  <a:lnTo>
                    <a:pt x="697" y="125"/>
                  </a:lnTo>
                  <a:lnTo>
                    <a:pt x="725" y="114"/>
                  </a:lnTo>
                  <a:lnTo>
                    <a:pt x="760" y="100"/>
                  </a:lnTo>
                  <a:lnTo>
                    <a:pt x="762" y="1975"/>
                  </a:lnTo>
                  <a:lnTo>
                    <a:pt x="761" y="1974"/>
                  </a:lnTo>
                  <a:lnTo>
                    <a:pt x="756" y="1974"/>
                  </a:lnTo>
                  <a:lnTo>
                    <a:pt x="749" y="1973"/>
                  </a:lnTo>
                  <a:lnTo>
                    <a:pt x="740" y="1971"/>
                  </a:lnTo>
                  <a:lnTo>
                    <a:pt x="730" y="1973"/>
                  </a:lnTo>
                  <a:lnTo>
                    <a:pt x="719" y="1974"/>
                  </a:lnTo>
                  <a:lnTo>
                    <a:pt x="707" y="1978"/>
                  </a:lnTo>
                  <a:lnTo>
                    <a:pt x="696" y="1984"/>
                  </a:lnTo>
                  <a:lnTo>
                    <a:pt x="685" y="1994"/>
                  </a:lnTo>
                  <a:lnTo>
                    <a:pt x="676" y="2007"/>
                  </a:lnTo>
                  <a:lnTo>
                    <a:pt x="669" y="2025"/>
                  </a:lnTo>
                  <a:lnTo>
                    <a:pt x="662" y="2047"/>
                  </a:lnTo>
                  <a:lnTo>
                    <a:pt x="660" y="2074"/>
                  </a:lnTo>
                  <a:lnTo>
                    <a:pt x="628" y="2066"/>
                  </a:lnTo>
                  <a:lnTo>
                    <a:pt x="642" y="2096"/>
                  </a:lnTo>
                  <a:lnTo>
                    <a:pt x="621" y="2124"/>
                  </a:lnTo>
                  <a:lnTo>
                    <a:pt x="606" y="2125"/>
                  </a:lnTo>
                  <a:lnTo>
                    <a:pt x="592" y="2124"/>
                  </a:lnTo>
                  <a:lnTo>
                    <a:pt x="583" y="2117"/>
                  </a:lnTo>
                  <a:lnTo>
                    <a:pt x="578" y="2107"/>
                  </a:lnTo>
                  <a:lnTo>
                    <a:pt x="573" y="2094"/>
                  </a:lnTo>
                  <a:lnTo>
                    <a:pt x="570" y="2082"/>
                  </a:lnTo>
                  <a:lnTo>
                    <a:pt x="566" y="2071"/>
                  </a:lnTo>
                  <a:lnTo>
                    <a:pt x="562" y="2053"/>
                  </a:lnTo>
                  <a:lnTo>
                    <a:pt x="561" y="2038"/>
                  </a:lnTo>
                  <a:lnTo>
                    <a:pt x="558" y="2024"/>
                  </a:lnTo>
                  <a:lnTo>
                    <a:pt x="555" y="2015"/>
                  </a:lnTo>
                  <a:lnTo>
                    <a:pt x="544" y="2005"/>
                  </a:lnTo>
                  <a:lnTo>
                    <a:pt x="530" y="1994"/>
                  </a:lnTo>
                  <a:lnTo>
                    <a:pt x="512" y="1982"/>
                  </a:lnTo>
                  <a:lnTo>
                    <a:pt x="498" y="1974"/>
                  </a:lnTo>
                  <a:lnTo>
                    <a:pt x="479" y="1962"/>
                  </a:lnTo>
                  <a:lnTo>
                    <a:pt x="460" y="1950"/>
                  </a:lnTo>
                  <a:lnTo>
                    <a:pt x="442" y="1933"/>
                  </a:lnTo>
                  <a:lnTo>
                    <a:pt x="425" y="1914"/>
                  </a:lnTo>
                  <a:lnTo>
                    <a:pt x="416" y="1921"/>
                  </a:lnTo>
                  <a:lnTo>
                    <a:pt x="409" y="1928"/>
                  </a:lnTo>
                  <a:lnTo>
                    <a:pt x="400" y="1933"/>
                  </a:lnTo>
                  <a:lnTo>
                    <a:pt x="392" y="1938"/>
                  </a:lnTo>
                  <a:lnTo>
                    <a:pt x="383" y="1946"/>
                  </a:lnTo>
                  <a:lnTo>
                    <a:pt x="374" y="1956"/>
                  </a:lnTo>
                  <a:lnTo>
                    <a:pt x="362" y="1971"/>
                  </a:lnTo>
                  <a:lnTo>
                    <a:pt x="348" y="1968"/>
                  </a:lnTo>
                  <a:lnTo>
                    <a:pt x="339" y="1964"/>
                  </a:lnTo>
                  <a:lnTo>
                    <a:pt x="333" y="1959"/>
                  </a:lnTo>
                  <a:lnTo>
                    <a:pt x="325" y="1953"/>
                  </a:lnTo>
                  <a:lnTo>
                    <a:pt x="318" y="1947"/>
                  </a:lnTo>
                  <a:lnTo>
                    <a:pt x="311" y="1952"/>
                  </a:lnTo>
                  <a:lnTo>
                    <a:pt x="302" y="1960"/>
                  </a:lnTo>
                  <a:lnTo>
                    <a:pt x="289" y="1969"/>
                  </a:lnTo>
                  <a:lnTo>
                    <a:pt x="277" y="1977"/>
                  </a:lnTo>
                  <a:lnTo>
                    <a:pt x="261" y="1980"/>
                  </a:lnTo>
                  <a:lnTo>
                    <a:pt x="243" y="1982"/>
                  </a:lnTo>
                  <a:lnTo>
                    <a:pt x="227" y="1977"/>
                  </a:lnTo>
                  <a:lnTo>
                    <a:pt x="170" y="1947"/>
                  </a:lnTo>
                  <a:lnTo>
                    <a:pt x="200" y="1870"/>
                  </a:lnTo>
                  <a:lnTo>
                    <a:pt x="200" y="1859"/>
                  </a:lnTo>
                  <a:lnTo>
                    <a:pt x="198" y="1848"/>
                  </a:lnTo>
                  <a:lnTo>
                    <a:pt x="198" y="1839"/>
                  </a:lnTo>
                  <a:lnTo>
                    <a:pt x="261" y="1738"/>
                  </a:lnTo>
                  <a:lnTo>
                    <a:pt x="256" y="1729"/>
                  </a:lnTo>
                  <a:lnTo>
                    <a:pt x="250" y="1714"/>
                  </a:lnTo>
                  <a:lnTo>
                    <a:pt x="243" y="1697"/>
                  </a:lnTo>
                  <a:lnTo>
                    <a:pt x="234" y="1682"/>
                  </a:lnTo>
                  <a:lnTo>
                    <a:pt x="227" y="1670"/>
                  </a:lnTo>
                  <a:lnTo>
                    <a:pt x="205" y="1651"/>
                  </a:lnTo>
                  <a:lnTo>
                    <a:pt x="209" y="1641"/>
                  </a:lnTo>
                  <a:lnTo>
                    <a:pt x="207" y="1633"/>
                  </a:lnTo>
                  <a:lnTo>
                    <a:pt x="205" y="1628"/>
                  </a:lnTo>
                  <a:lnTo>
                    <a:pt x="200" y="1625"/>
                  </a:lnTo>
                  <a:lnTo>
                    <a:pt x="193" y="1622"/>
                  </a:lnTo>
                  <a:lnTo>
                    <a:pt x="187" y="1618"/>
                  </a:lnTo>
                  <a:lnTo>
                    <a:pt x="180" y="1613"/>
                  </a:lnTo>
                  <a:lnTo>
                    <a:pt x="186" y="1604"/>
                  </a:lnTo>
                  <a:lnTo>
                    <a:pt x="193" y="1592"/>
                  </a:lnTo>
                  <a:lnTo>
                    <a:pt x="200" y="1581"/>
                  </a:lnTo>
                  <a:lnTo>
                    <a:pt x="204" y="1570"/>
                  </a:lnTo>
                  <a:lnTo>
                    <a:pt x="205" y="1556"/>
                  </a:lnTo>
                  <a:lnTo>
                    <a:pt x="204" y="1537"/>
                  </a:lnTo>
                  <a:lnTo>
                    <a:pt x="201" y="1517"/>
                  </a:lnTo>
                  <a:lnTo>
                    <a:pt x="195" y="1496"/>
                  </a:lnTo>
                  <a:lnTo>
                    <a:pt x="188" y="1477"/>
                  </a:lnTo>
                  <a:lnTo>
                    <a:pt x="180" y="1460"/>
                  </a:lnTo>
                  <a:lnTo>
                    <a:pt x="173" y="1447"/>
                  </a:lnTo>
                  <a:lnTo>
                    <a:pt x="164" y="1440"/>
                  </a:lnTo>
                  <a:lnTo>
                    <a:pt x="70" y="1468"/>
                  </a:lnTo>
                  <a:lnTo>
                    <a:pt x="63" y="1450"/>
                  </a:lnTo>
                  <a:lnTo>
                    <a:pt x="59" y="1449"/>
                  </a:lnTo>
                  <a:lnTo>
                    <a:pt x="48" y="1449"/>
                  </a:lnTo>
                  <a:lnTo>
                    <a:pt x="37" y="1451"/>
                  </a:lnTo>
                  <a:lnTo>
                    <a:pt x="24" y="1453"/>
                  </a:lnTo>
                  <a:lnTo>
                    <a:pt x="14" y="1454"/>
                  </a:lnTo>
                  <a:lnTo>
                    <a:pt x="14" y="1454"/>
                  </a:lnTo>
                  <a:lnTo>
                    <a:pt x="15" y="1451"/>
                  </a:lnTo>
                  <a:lnTo>
                    <a:pt x="16" y="1449"/>
                  </a:lnTo>
                  <a:lnTo>
                    <a:pt x="18" y="1446"/>
                  </a:lnTo>
                  <a:lnTo>
                    <a:pt x="20" y="1442"/>
                  </a:lnTo>
                  <a:lnTo>
                    <a:pt x="22" y="1440"/>
                  </a:lnTo>
                  <a:lnTo>
                    <a:pt x="24" y="1436"/>
                  </a:lnTo>
                  <a:lnTo>
                    <a:pt x="27" y="1435"/>
                  </a:lnTo>
                  <a:lnTo>
                    <a:pt x="28" y="1433"/>
                  </a:lnTo>
                  <a:lnTo>
                    <a:pt x="16" y="1428"/>
                  </a:lnTo>
                  <a:lnTo>
                    <a:pt x="7" y="1422"/>
                  </a:lnTo>
                  <a:lnTo>
                    <a:pt x="0" y="1412"/>
                  </a:lnTo>
                  <a:lnTo>
                    <a:pt x="14" y="1410"/>
                  </a:lnTo>
                  <a:lnTo>
                    <a:pt x="29" y="1408"/>
                  </a:lnTo>
                  <a:lnTo>
                    <a:pt x="42" y="1403"/>
                  </a:lnTo>
                  <a:lnTo>
                    <a:pt x="51" y="1395"/>
                  </a:lnTo>
                  <a:lnTo>
                    <a:pt x="43" y="1383"/>
                  </a:lnTo>
                  <a:lnTo>
                    <a:pt x="38" y="1368"/>
                  </a:lnTo>
                  <a:lnTo>
                    <a:pt x="37" y="1353"/>
                  </a:lnTo>
                  <a:lnTo>
                    <a:pt x="36" y="1336"/>
                  </a:lnTo>
                  <a:lnTo>
                    <a:pt x="34" y="1322"/>
                  </a:lnTo>
                  <a:lnTo>
                    <a:pt x="31" y="1310"/>
                  </a:lnTo>
                  <a:lnTo>
                    <a:pt x="25" y="1298"/>
                  </a:lnTo>
                  <a:lnTo>
                    <a:pt x="19" y="1283"/>
                  </a:lnTo>
                  <a:lnTo>
                    <a:pt x="16" y="1271"/>
                  </a:lnTo>
                  <a:lnTo>
                    <a:pt x="16" y="1259"/>
                  </a:lnTo>
                  <a:lnTo>
                    <a:pt x="22" y="1250"/>
                  </a:lnTo>
                  <a:lnTo>
                    <a:pt x="28" y="1246"/>
                  </a:lnTo>
                  <a:lnTo>
                    <a:pt x="36" y="1246"/>
                  </a:lnTo>
                  <a:lnTo>
                    <a:pt x="43" y="1248"/>
                  </a:lnTo>
                  <a:lnTo>
                    <a:pt x="51" y="1250"/>
                  </a:lnTo>
                  <a:lnTo>
                    <a:pt x="60" y="1251"/>
                  </a:lnTo>
                  <a:lnTo>
                    <a:pt x="69" y="1250"/>
                  </a:lnTo>
                  <a:lnTo>
                    <a:pt x="78" y="1245"/>
                  </a:lnTo>
                  <a:lnTo>
                    <a:pt x="84" y="1248"/>
                  </a:lnTo>
                  <a:lnTo>
                    <a:pt x="93" y="1246"/>
                  </a:lnTo>
                  <a:lnTo>
                    <a:pt x="104" y="1245"/>
                  </a:lnTo>
                  <a:lnTo>
                    <a:pt x="114" y="1244"/>
                  </a:lnTo>
                  <a:lnTo>
                    <a:pt x="123" y="1254"/>
                  </a:lnTo>
                  <a:lnTo>
                    <a:pt x="133" y="1257"/>
                  </a:lnTo>
                  <a:lnTo>
                    <a:pt x="147" y="1255"/>
                  </a:lnTo>
                  <a:lnTo>
                    <a:pt x="165" y="1253"/>
                  </a:lnTo>
                  <a:lnTo>
                    <a:pt x="177" y="1251"/>
                  </a:lnTo>
                  <a:lnTo>
                    <a:pt x="189" y="1254"/>
                  </a:lnTo>
                  <a:lnTo>
                    <a:pt x="205" y="1260"/>
                  </a:lnTo>
                  <a:lnTo>
                    <a:pt x="219" y="1268"/>
                  </a:lnTo>
                  <a:lnTo>
                    <a:pt x="234" y="1277"/>
                  </a:lnTo>
                  <a:lnTo>
                    <a:pt x="250" y="1285"/>
                  </a:lnTo>
                  <a:lnTo>
                    <a:pt x="264" y="1292"/>
                  </a:lnTo>
                  <a:lnTo>
                    <a:pt x="275" y="1296"/>
                  </a:lnTo>
                  <a:lnTo>
                    <a:pt x="287" y="1298"/>
                  </a:lnTo>
                  <a:lnTo>
                    <a:pt x="294" y="1294"/>
                  </a:lnTo>
                  <a:lnTo>
                    <a:pt x="307" y="1285"/>
                  </a:lnTo>
                  <a:lnTo>
                    <a:pt x="316" y="1274"/>
                  </a:lnTo>
                  <a:lnTo>
                    <a:pt x="323" y="1263"/>
                  </a:lnTo>
                  <a:lnTo>
                    <a:pt x="330" y="1253"/>
                  </a:lnTo>
                  <a:lnTo>
                    <a:pt x="337" y="1244"/>
                  </a:lnTo>
                  <a:lnTo>
                    <a:pt x="342" y="1230"/>
                  </a:lnTo>
                  <a:lnTo>
                    <a:pt x="347" y="1213"/>
                  </a:lnTo>
                  <a:lnTo>
                    <a:pt x="351" y="1195"/>
                  </a:lnTo>
                  <a:lnTo>
                    <a:pt x="353" y="1177"/>
                  </a:lnTo>
                  <a:lnTo>
                    <a:pt x="353" y="1162"/>
                  </a:lnTo>
                  <a:lnTo>
                    <a:pt x="350" y="1148"/>
                  </a:lnTo>
                  <a:lnTo>
                    <a:pt x="343" y="1139"/>
                  </a:lnTo>
                  <a:lnTo>
                    <a:pt x="327" y="1128"/>
                  </a:lnTo>
                  <a:lnTo>
                    <a:pt x="312" y="1123"/>
                  </a:lnTo>
                  <a:lnTo>
                    <a:pt x="300" y="1121"/>
                  </a:lnTo>
                  <a:lnTo>
                    <a:pt x="288" y="1121"/>
                  </a:lnTo>
                  <a:lnTo>
                    <a:pt x="277" y="1118"/>
                  </a:lnTo>
                  <a:lnTo>
                    <a:pt x="264" y="1112"/>
                  </a:lnTo>
                  <a:lnTo>
                    <a:pt x="252" y="1100"/>
                  </a:lnTo>
                  <a:lnTo>
                    <a:pt x="259" y="1096"/>
                  </a:lnTo>
                  <a:lnTo>
                    <a:pt x="268" y="1087"/>
                  </a:lnTo>
                  <a:lnTo>
                    <a:pt x="278" y="1076"/>
                  </a:lnTo>
                  <a:lnTo>
                    <a:pt x="289" y="1061"/>
                  </a:lnTo>
                  <a:lnTo>
                    <a:pt x="284" y="1058"/>
                  </a:lnTo>
                  <a:lnTo>
                    <a:pt x="280" y="1054"/>
                  </a:lnTo>
                  <a:lnTo>
                    <a:pt x="278" y="1052"/>
                  </a:lnTo>
                  <a:lnTo>
                    <a:pt x="275" y="1049"/>
                  </a:lnTo>
                  <a:lnTo>
                    <a:pt x="273" y="1046"/>
                  </a:lnTo>
                  <a:lnTo>
                    <a:pt x="270" y="1043"/>
                  </a:lnTo>
                  <a:lnTo>
                    <a:pt x="261" y="1036"/>
                  </a:lnTo>
                  <a:lnTo>
                    <a:pt x="260" y="1031"/>
                  </a:lnTo>
                  <a:lnTo>
                    <a:pt x="261" y="1026"/>
                  </a:lnTo>
                  <a:lnTo>
                    <a:pt x="265" y="1021"/>
                  </a:lnTo>
                  <a:lnTo>
                    <a:pt x="270" y="1017"/>
                  </a:lnTo>
                  <a:lnTo>
                    <a:pt x="273" y="1013"/>
                  </a:lnTo>
                  <a:lnTo>
                    <a:pt x="273" y="1009"/>
                  </a:lnTo>
                  <a:lnTo>
                    <a:pt x="273" y="1005"/>
                  </a:lnTo>
                  <a:lnTo>
                    <a:pt x="273" y="1002"/>
                  </a:lnTo>
                  <a:lnTo>
                    <a:pt x="273" y="996"/>
                  </a:lnTo>
                  <a:lnTo>
                    <a:pt x="275" y="990"/>
                  </a:lnTo>
                  <a:lnTo>
                    <a:pt x="282" y="981"/>
                  </a:lnTo>
                  <a:lnTo>
                    <a:pt x="284" y="967"/>
                  </a:lnTo>
                  <a:lnTo>
                    <a:pt x="292" y="954"/>
                  </a:lnTo>
                  <a:lnTo>
                    <a:pt x="302" y="944"/>
                  </a:lnTo>
                  <a:lnTo>
                    <a:pt x="315" y="934"/>
                  </a:lnTo>
                  <a:lnTo>
                    <a:pt x="328" y="925"/>
                  </a:lnTo>
                  <a:lnTo>
                    <a:pt x="341" y="917"/>
                  </a:lnTo>
                  <a:lnTo>
                    <a:pt x="352" y="908"/>
                  </a:lnTo>
                  <a:lnTo>
                    <a:pt x="360" y="898"/>
                  </a:lnTo>
                  <a:lnTo>
                    <a:pt x="362" y="888"/>
                  </a:lnTo>
                  <a:lnTo>
                    <a:pt x="350" y="889"/>
                  </a:lnTo>
                  <a:lnTo>
                    <a:pt x="338" y="890"/>
                  </a:lnTo>
                  <a:lnTo>
                    <a:pt x="328" y="893"/>
                  </a:lnTo>
                  <a:lnTo>
                    <a:pt x="318" y="894"/>
                  </a:lnTo>
                  <a:lnTo>
                    <a:pt x="310" y="893"/>
                  </a:lnTo>
                  <a:lnTo>
                    <a:pt x="305" y="889"/>
                  </a:lnTo>
                  <a:lnTo>
                    <a:pt x="301" y="880"/>
                  </a:lnTo>
                  <a:lnTo>
                    <a:pt x="300" y="867"/>
                  </a:lnTo>
                  <a:lnTo>
                    <a:pt x="289" y="868"/>
                  </a:lnTo>
                  <a:lnTo>
                    <a:pt x="277" y="868"/>
                  </a:lnTo>
                  <a:lnTo>
                    <a:pt x="264" y="866"/>
                  </a:lnTo>
                  <a:lnTo>
                    <a:pt x="253" y="862"/>
                  </a:lnTo>
                  <a:lnTo>
                    <a:pt x="266" y="850"/>
                  </a:lnTo>
                  <a:lnTo>
                    <a:pt x="282" y="835"/>
                  </a:lnTo>
                  <a:lnTo>
                    <a:pt x="297" y="817"/>
                  </a:lnTo>
                  <a:lnTo>
                    <a:pt x="312" y="797"/>
                  </a:lnTo>
                  <a:lnTo>
                    <a:pt x="327" y="775"/>
                  </a:lnTo>
                  <a:lnTo>
                    <a:pt x="339" y="752"/>
                  </a:lnTo>
                  <a:lnTo>
                    <a:pt x="350" y="730"/>
                  </a:lnTo>
                  <a:lnTo>
                    <a:pt x="357" y="708"/>
                  </a:lnTo>
                  <a:lnTo>
                    <a:pt x="361" y="689"/>
                  </a:lnTo>
                  <a:lnTo>
                    <a:pt x="361" y="671"/>
                  </a:lnTo>
                  <a:lnTo>
                    <a:pt x="355" y="656"/>
                  </a:lnTo>
                  <a:lnTo>
                    <a:pt x="347" y="643"/>
                  </a:lnTo>
                  <a:lnTo>
                    <a:pt x="342" y="634"/>
                  </a:lnTo>
                  <a:lnTo>
                    <a:pt x="335" y="626"/>
                  </a:lnTo>
                  <a:lnTo>
                    <a:pt x="327" y="621"/>
                  </a:lnTo>
                  <a:lnTo>
                    <a:pt x="315" y="616"/>
                  </a:lnTo>
                  <a:lnTo>
                    <a:pt x="297" y="612"/>
                  </a:lnTo>
                  <a:lnTo>
                    <a:pt x="302" y="585"/>
                  </a:lnTo>
                  <a:lnTo>
                    <a:pt x="297" y="562"/>
                  </a:lnTo>
                </a:path>
              </a:pathLst>
            </a:custGeom>
            <a:solidFill>
              <a:srgbClr val="9AAE58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62" name="Freeform 54"/>
            <p:cNvSpPr>
              <a:spLocks/>
            </p:cNvSpPr>
            <p:nvPr/>
          </p:nvSpPr>
          <p:spPr bwMode="gray">
            <a:xfrm>
              <a:off x="3874" y="1729"/>
              <a:ext cx="118" cy="148"/>
            </a:xfrm>
            <a:custGeom>
              <a:avLst/>
              <a:gdLst/>
              <a:ahLst/>
              <a:cxnLst>
                <a:cxn ang="0">
                  <a:pos x="22" y="57"/>
                </a:cxn>
                <a:cxn ang="0">
                  <a:pos x="28" y="51"/>
                </a:cxn>
                <a:cxn ang="0">
                  <a:pos x="32" y="47"/>
                </a:cxn>
                <a:cxn ang="0">
                  <a:pos x="35" y="47"/>
                </a:cxn>
                <a:cxn ang="0">
                  <a:pos x="36" y="48"/>
                </a:cxn>
                <a:cxn ang="0">
                  <a:pos x="39" y="50"/>
                </a:cxn>
                <a:cxn ang="0">
                  <a:pos x="43" y="52"/>
                </a:cxn>
                <a:cxn ang="0">
                  <a:pos x="50" y="52"/>
                </a:cxn>
                <a:cxn ang="0">
                  <a:pos x="52" y="42"/>
                </a:cxn>
                <a:cxn ang="0">
                  <a:pos x="46" y="32"/>
                </a:cxn>
                <a:cxn ang="0">
                  <a:pos x="39" y="24"/>
                </a:cxn>
                <a:cxn ang="0">
                  <a:pos x="27" y="18"/>
                </a:cxn>
                <a:cxn ang="0">
                  <a:pos x="17" y="11"/>
                </a:cxn>
                <a:cxn ang="0">
                  <a:pos x="7" y="6"/>
                </a:cxn>
                <a:cxn ang="0">
                  <a:pos x="0" y="2"/>
                </a:cxn>
                <a:cxn ang="0">
                  <a:pos x="9" y="0"/>
                </a:cxn>
                <a:cxn ang="0">
                  <a:pos x="22" y="0"/>
                </a:cxn>
                <a:cxn ang="0">
                  <a:pos x="36" y="1"/>
                </a:cxn>
                <a:cxn ang="0">
                  <a:pos x="50" y="5"/>
                </a:cxn>
                <a:cxn ang="0">
                  <a:pos x="63" y="9"/>
                </a:cxn>
                <a:cxn ang="0">
                  <a:pos x="73" y="15"/>
                </a:cxn>
                <a:cxn ang="0">
                  <a:pos x="78" y="24"/>
                </a:cxn>
                <a:cxn ang="0">
                  <a:pos x="82" y="32"/>
                </a:cxn>
                <a:cxn ang="0">
                  <a:pos x="87" y="41"/>
                </a:cxn>
                <a:cxn ang="0">
                  <a:pos x="94" y="53"/>
                </a:cxn>
                <a:cxn ang="0">
                  <a:pos x="102" y="66"/>
                </a:cxn>
                <a:cxn ang="0">
                  <a:pos x="108" y="80"/>
                </a:cxn>
                <a:cxn ang="0">
                  <a:pos x="113" y="94"/>
                </a:cxn>
                <a:cxn ang="0">
                  <a:pos x="117" y="109"/>
                </a:cxn>
                <a:cxn ang="0">
                  <a:pos x="118" y="121"/>
                </a:cxn>
                <a:cxn ang="0">
                  <a:pos x="116" y="132"/>
                </a:cxn>
                <a:cxn ang="0">
                  <a:pos x="109" y="141"/>
                </a:cxn>
                <a:cxn ang="0">
                  <a:pos x="99" y="146"/>
                </a:cxn>
                <a:cxn ang="0">
                  <a:pos x="84" y="148"/>
                </a:cxn>
                <a:cxn ang="0">
                  <a:pos x="85" y="139"/>
                </a:cxn>
                <a:cxn ang="0">
                  <a:pos x="84" y="130"/>
                </a:cxn>
                <a:cxn ang="0">
                  <a:pos x="81" y="120"/>
                </a:cxn>
                <a:cxn ang="0">
                  <a:pos x="77" y="111"/>
                </a:cxn>
                <a:cxn ang="0">
                  <a:pos x="72" y="102"/>
                </a:cxn>
                <a:cxn ang="0">
                  <a:pos x="59" y="102"/>
                </a:cxn>
                <a:cxn ang="0">
                  <a:pos x="48" y="100"/>
                </a:cxn>
                <a:cxn ang="0">
                  <a:pos x="39" y="96"/>
                </a:cxn>
                <a:cxn ang="0">
                  <a:pos x="31" y="87"/>
                </a:cxn>
                <a:cxn ang="0">
                  <a:pos x="26" y="75"/>
                </a:cxn>
                <a:cxn ang="0">
                  <a:pos x="22" y="57"/>
                </a:cxn>
              </a:cxnLst>
              <a:rect l="0" t="0" r="r" b="b"/>
              <a:pathLst>
                <a:path w="118" h="148">
                  <a:moveTo>
                    <a:pt x="22" y="57"/>
                  </a:moveTo>
                  <a:lnTo>
                    <a:pt x="28" y="51"/>
                  </a:lnTo>
                  <a:lnTo>
                    <a:pt x="32" y="47"/>
                  </a:lnTo>
                  <a:lnTo>
                    <a:pt x="35" y="47"/>
                  </a:lnTo>
                  <a:lnTo>
                    <a:pt x="36" y="48"/>
                  </a:lnTo>
                  <a:lnTo>
                    <a:pt x="39" y="50"/>
                  </a:lnTo>
                  <a:lnTo>
                    <a:pt x="43" y="52"/>
                  </a:lnTo>
                  <a:lnTo>
                    <a:pt x="50" y="52"/>
                  </a:lnTo>
                  <a:lnTo>
                    <a:pt x="52" y="42"/>
                  </a:lnTo>
                  <a:lnTo>
                    <a:pt x="46" y="32"/>
                  </a:lnTo>
                  <a:lnTo>
                    <a:pt x="39" y="24"/>
                  </a:lnTo>
                  <a:lnTo>
                    <a:pt x="27" y="18"/>
                  </a:lnTo>
                  <a:lnTo>
                    <a:pt x="17" y="11"/>
                  </a:lnTo>
                  <a:lnTo>
                    <a:pt x="7" y="6"/>
                  </a:lnTo>
                  <a:lnTo>
                    <a:pt x="0" y="2"/>
                  </a:lnTo>
                  <a:lnTo>
                    <a:pt x="9" y="0"/>
                  </a:lnTo>
                  <a:lnTo>
                    <a:pt x="22" y="0"/>
                  </a:lnTo>
                  <a:lnTo>
                    <a:pt x="36" y="1"/>
                  </a:lnTo>
                  <a:lnTo>
                    <a:pt x="50" y="5"/>
                  </a:lnTo>
                  <a:lnTo>
                    <a:pt x="63" y="9"/>
                  </a:lnTo>
                  <a:lnTo>
                    <a:pt x="73" y="15"/>
                  </a:lnTo>
                  <a:lnTo>
                    <a:pt x="78" y="24"/>
                  </a:lnTo>
                  <a:lnTo>
                    <a:pt x="82" y="32"/>
                  </a:lnTo>
                  <a:lnTo>
                    <a:pt x="87" y="41"/>
                  </a:lnTo>
                  <a:lnTo>
                    <a:pt x="94" y="53"/>
                  </a:lnTo>
                  <a:lnTo>
                    <a:pt x="102" y="66"/>
                  </a:lnTo>
                  <a:lnTo>
                    <a:pt x="108" y="80"/>
                  </a:lnTo>
                  <a:lnTo>
                    <a:pt x="113" y="94"/>
                  </a:lnTo>
                  <a:lnTo>
                    <a:pt x="117" y="109"/>
                  </a:lnTo>
                  <a:lnTo>
                    <a:pt x="118" y="121"/>
                  </a:lnTo>
                  <a:lnTo>
                    <a:pt x="116" y="132"/>
                  </a:lnTo>
                  <a:lnTo>
                    <a:pt x="109" y="141"/>
                  </a:lnTo>
                  <a:lnTo>
                    <a:pt x="99" y="146"/>
                  </a:lnTo>
                  <a:lnTo>
                    <a:pt x="84" y="148"/>
                  </a:lnTo>
                  <a:lnTo>
                    <a:pt x="85" y="139"/>
                  </a:lnTo>
                  <a:lnTo>
                    <a:pt x="84" y="130"/>
                  </a:lnTo>
                  <a:lnTo>
                    <a:pt x="81" y="120"/>
                  </a:lnTo>
                  <a:lnTo>
                    <a:pt x="77" y="111"/>
                  </a:lnTo>
                  <a:lnTo>
                    <a:pt x="72" y="102"/>
                  </a:lnTo>
                  <a:lnTo>
                    <a:pt x="59" y="102"/>
                  </a:lnTo>
                  <a:lnTo>
                    <a:pt x="48" y="100"/>
                  </a:lnTo>
                  <a:lnTo>
                    <a:pt x="39" y="96"/>
                  </a:lnTo>
                  <a:lnTo>
                    <a:pt x="31" y="87"/>
                  </a:lnTo>
                  <a:lnTo>
                    <a:pt x="26" y="75"/>
                  </a:lnTo>
                  <a:lnTo>
                    <a:pt x="22" y="57"/>
                  </a:lnTo>
                </a:path>
              </a:pathLst>
            </a:custGeom>
            <a:solidFill>
              <a:srgbClr val="9AAE58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63" name="Freeform 55"/>
            <p:cNvSpPr>
              <a:spLocks/>
            </p:cNvSpPr>
            <p:nvPr/>
          </p:nvSpPr>
          <p:spPr bwMode="gray">
            <a:xfrm>
              <a:off x="3744" y="1866"/>
              <a:ext cx="115" cy="129"/>
            </a:xfrm>
            <a:custGeom>
              <a:avLst/>
              <a:gdLst/>
              <a:ahLst/>
              <a:cxnLst>
                <a:cxn ang="0">
                  <a:pos x="10" y="16"/>
                </a:cxn>
                <a:cxn ang="0">
                  <a:pos x="10" y="30"/>
                </a:cxn>
                <a:cxn ang="0">
                  <a:pos x="6" y="39"/>
                </a:cxn>
                <a:cxn ang="0">
                  <a:pos x="0" y="45"/>
                </a:cxn>
                <a:cxn ang="0">
                  <a:pos x="11" y="61"/>
                </a:cxn>
                <a:cxn ang="0">
                  <a:pos x="28" y="77"/>
                </a:cxn>
                <a:cxn ang="0">
                  <a:pos x="44" y="93"/>
                </a:cxn>
                <a:cxn ang="0">
                  <a:pos x="60" y="110"/>
                </a:cxn>
                <a:cxn ang="0">
                  <a:pos x="73" y="129"/>
                </a:cxn>
                <a:cxn ang="0">
                  <a:pos x="80" y="120"/>
                </a:cxn>
                <a:cxn ang="0">
                  <a:pos x="85" y="114"/>
                </a:cxn>
                <a:cxn ang="0">
                  <a:pos x="89" y="110"/>
                </a:cxn>
                <a:cxn ang="0">
                  <a:pos x="93" y="107"/>
                </a:cxn>
                <a:cxn ang="0">
                  <a:pos x="100" y="109"/>
                </a:cxn>
                <a:cxn ang="0">
                  <a:pos x="112" y="112"/>
                </a:cxn>
                <a:cxn ang="0">
                  <a:pos x="115" y="100"/>
                </a:cxn>
                <a:cxn ang="0">
                  <a:pos x="115" y="84"/>
                </a:cxn>
                <a:cxn ang="0">
                  <a:pos x="112" y="68"/>
                </a:cxn>
                <a:cxn ang="0">
                  <a:pos x="106" y="50"/>
                </a:cxn>
                <a:cxn ang="0">
                  <a:pos x="97" y="33"/>
                </a:cxn>
                <a:cxn ang="0">
                  <a:pos x="87" y="19"/>
                </a:cxn>
                <a:cxn ang="0">
                  <a:pos x="74" y="7"/>
                </a:cxn>
                <a:cxn ang="0">
                  <a:pos x="60" y="1"/>
                </a:cxn>
                <a:cxn ang="0">
                  <a:pos x="43" y="0"/>
                </a:cxn>
                <a:cxn ang="0">
                  <a:pos x="27" y="4"/>
                </a:cxn>
                <a:cxn ang="0">
                  <a:pos x="10" y="16"/>
                </a:cxn>
              </a:cxnLst>
              <a:rect l="0" t="0" r="r" b="b"/>
              <a:pathLst>
                <a:path w="115" h="129">
                  <a:moveTo>
                    <a:pt x="10" y="16"/>
                  </a:moveTo>
                  <a:lnTo>
                    <a:pt x="10" y="30"/>
                  </a:lnTo>
                  <a:lnTo>
                    <a:pt x="6" y="39"/>
                  </a:lnTo>
                  <a:lnTo>
                    <a:pt x="0" y="45"/>
                  </a:lnTo>
                  <a:lnTo>
                    <a:pt x="11" y="61"/>
                  </a:lnTo>
                  <a:lnTo>
                    <a:pt x="28" y="77"/>
                  </a:lnTo>
                  <a:lnTo>
                    <a:pt x="44" y="93"/>
                  </a:lnTo>
                  <a:lnTo>
                    <a:pt x="60" y="110"/>
                  </a:lnTo>
                  <a:lnTo>
                    <a:pt x="73" y="129"/>
                  </a:lnTo>
                  <a:lnTo>
                    <a:pt x="80" y="120"/>
                  </a:lnTo>
                  <a:lnTo>
                    <a:pt x="85" y="114"/>
                  </a:lnTo>
                  <a:lnTo>
                    <a:pt x="89" y="110"/>
                  </a:lnTo>
                  <a:lnTo>
                    <a:pt x="93" y="107"/>
                  </a:lnTo>
                  <a:lnTo>
                    <a:pt x="100" y="109"/>
                  </a:lnTo>
                  <a:lnTo>
                    <a:pt x="112" y="112"/>
                  </a:lnTo>
                  <a:lnTo>
                    <a:pt x="115" y="100"/>
                  </a:lnTo>
                  <a:lnTo>
                    <a:pt x="115" y="84"/>
                  </a:lnTo>
                  <a:lnTo>
                    <a:pt x="112" y="68"/>
                  </a:lnTo>
                  <a:lnTo>
                    <a:pt x="106" y="50"/>
                  </a:lnTo>
                  <a:lnTo>
                    <a:pt x="97" y="33"/>
                  </a:lnTo>
                  <a:lnTo>
                    <a:pt x="87" y="19"/>
                  </a:lnTo>
                  <a:lnTo>
                    <a:pt x="74" y="7"/>
                  </a:lnTo>
                  <a:lnTo>
                    <a:pt x="60" y="1"/>
                  </a:lnTo>
                  <a:lnTo>
                    <a:pt x="43" y="0"/>
                  </a:lnTo>
                  <a:lnTo>
                    <a:pt x="27" y="4"/>
                  </a:lnTo>
                  <a:lnTo>
                    <a:pt x="10" y="16"/>
                  </a:lnTo>
                </a:path>
              </a:pathLst>
            </a:custGeom>
            <a:solidFill>
              <a:srgbClr val="9AAE58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64" name="Freeform 56"/>
            <p:cNvSpPr>
              <a:spLocks/>
            </p:cNvSpPr>
            <p:nvPr/>
          </p:nvSpPr>
          <p:spPr bwMode="gray">
            <a:xfrm>
              <a:off x="3947" y="3566"/>
              <a:ext cx="218" cy="403"/>
            </a:xfrm>
            <a:custGeom>
              <a:avLst/>
              <a:gdLst/>
              <a:ahLst/>
              <a:cxnLst>
                <a:cxn ang="0">
                  <a:pos x="186" y="2"/>
                </a:cxn>
                <a:cxn ang="0">
                  <a:pos x="157" y="4"/>
                </a:cxn>
                <a:cxn ang="0">
                  <a:pos x="175" y="20"/>
                </a:cxn>
                <a:cxn ang="0">
                  <a:pos x="187" y="37"/>
                </a:cxn>
                <a:cxn ang="0">
                  <a:pos x="171" y="73"/>
                </a:cxn>
                <a:cxn ang="0">
                  <a:pos x="123" y="87"/>
                </a:cxn>
                <a:cxn ang="0">
                  <a:pos x="67" y="91"/>
                </a:cxn>
                <a:cxn ang="0">
                  <a:pos x="18" y="105"/>
                </a:cxn>
                <a:cxn ang="0">
                  <a:pos x="0" y="143"/>
                </a:cxn>
                <a:cxn ang="0">
                  <a:pos x="12" y="178"/>
                </a:cxn>
                <a:cxn ang="0">
                  <a:pos x="46" y="174"/>
                </a:cxn>
                <a:cxn ang="0">
                  <a:pos x="54" y="183"/>
                </a:cxn>
                <a:cxn ang="0">
                  <a:pos x="45" y="192"/>
                </a:cxn>
                <a:cxn ang="0">
                  <a:pos x="43" y="195"/>
                </a:cxn>
                <a:cxn ang="0">
                  <a:pos x="53" y="200"/>
                </a:cxn>
                <a:cxn ang="0">
                  <a:pos x="58" y="215"/>
                </a:cxn>
                <a:cxn ang="0">
                  <a:pos x="72" y="239"/>
                </a:cxn>
                <a:cxn ang="0">
                  <a:pos x="84" y="246"/>
                </a:cxn>
                <a:cxn ang="0">
                  <a:pos x="89" y="250"/>
                </a:cxn>
                <a:cxn ang="0">
                  <a:pos x="94" y="255"/>
                </a:cxn>
                <a:cxn ang="0">
                  <a:pos x="93" y="257"/>
                </a:cxn>
                <a:cxn ang="0">
                  <a:pos x="82" y="255"/>
                </a:cxn>
                <a:cxn ang="0">
                  <a:pos x="58" y="257"/>
                </a:cxn>
                <a:cxn ang="0">
                  <a:pos x="77" y="279"/>
                </a:cxn>
                <a:cxn ang="0">
                  <a:pos x="87" y="286"/>
                </a:cxn>
                <a:cxn ang="0">
                  <a:pos x="86" y="288"/>
                </a:cxn>
                <a:cxn ang="0">
                  <a:pos x="78" y="287"/>
                </a:cxn>
                <a:cxn ang="0">
                  <a:pos x="70" y="284"/>
                </a:cxn>
                <a:cxn ang="0">
                  <a:pos x="62" y="283"/>
                </a:cxn>
                <a:cxn ang="0">
                  <a:pos x="59" y="286"/>
                </a:cxn>
                <a:cxn ang="0">
                  <a:pos x="62" y="293"/>
                </a:cxn>
                <a:cxn ang="0">
                  <a:pos x="107" y="300"/>
                </a:cxn>
                <a:cxn ang="0">
                  <a:pos x="105" y="330"/>
                </a:cxn>
                <a:cxn ang="0">
                  <a:pos x="114" y="352"/>
                </a:cxn>
                <a:cxn ang="0">
                  <a:pos x="131" y="350"/>
                </a:cxn>
                <a:cxn ang="0">
                  <a:pos x="122" y="359"/>
                </a:cxn>
                <a:cxn ang="0">
                  <a:pos x="121" y="375"/>
                </a:cxn>
                <a:cxn ang="0">
                  <a:pos x="144" y="368"/>
                </a:cxn>
                <a:cxn ang="0">
                  <a:pos x="159" y="357"/>
                </a:cxn>
                <a:cxn ang="0">
                  <a:pos x="178" y="359"/>
                </a:cxn>
                <a:cxn ang="0">
                  <a:pos x="143" y="392"/>
                </a:cxn>
                <a:cxn ang="0">
                  <a:pos x="148" y="398"/>
                </a:cxn>
                <a:cxn ang="0">
                  <a:pos x="155" y="401"/>
                </a:cxn>
                <a:cxn ang="0">
                  <a:pos x="160" y="403"/>
                </a:cxn>
                <a:cxn ang="0">
                  <a:pos x="166" y="401"/>
                </a:cxn>
                <a:cxn ang="0">
                  <a:pos x="175" y="392"/>
                </a:cxn>
                <a:cxn ang="0">
                  <a:pos x="181" y="389"/>
                </a:cxn>
                <a:cxn ang="0">
                  <a:pos x="185" y="393"/>
                </a:cxn>
                <a:cxn ang="0">
                  <a:pos x="190" y="398"/>
                </a:cxn>
                <a:cxn ang="0">
                  <a:pos x="204" y="391"/>
                </a:cxn>
                <a:cxn ang="0">
                  <a:pos x="216" y="374"/>
                </a:cxn>
              </a:cxnLst>
              <a:rect l="0" t="0" r="r" b="b"/>
              <a:pathLst>
                <a:path w="218" h="403">
                  <a:moveTo>
                    <a:pt x="218" y="8"/>
                  </a:moveTo>
                  <a:lnTo>
                    <a:pt x="203" y="5"/>
                  </a:lnTo>
                  <a:lnTo>
                    <a:pt x="186" y="2"/>
                  </a:lnTo>
                  <a:lnTo>
                    <a:pt x="169" y="0"/>
                  </a:lnTo>
                  <a:lnTo>
                    <a:pt x="154" y="2"/>
                  </a:lnTo>
                  <a:lnTo>
                    <a:pt x="157" y="4"/>
                  </a:lnTo>
                  <a:lnTo>
                    <a:pt x="160" y="8"/>
                  </a:lnTo>
                  <a:lnTo>
                    <a:pt x="167" y="14"/>
                  </a:lnTo>
                  <a:lnTo>
                    <a:pt x="175" y="20"/>
                  </a:lnTo>
                  <a:lnTo>
                    <a:pt x="181" y="27"/>
                  </a:lnTo>
                  <a:lnTo>
                    <a:pt x="185" y="33"/>
                  </a:lnTo>
                  <a:lnTo>
                    <a:pt x="187" y="37"/>
                  </a:lnTo>
                  <a:lnTo>
                    <a:pt x="187" y="49"/>
                  </a:lnTo>
                  <a:lnTo>
                    <a:pt x="181" y="63"/>
                  </a:lnTo>
                  <a:lnTo>
                    <a:pt x="171" y="73"/>
                  </a:lnTo>
                  <a:lnTo>
                    <a:pt x="158" y="79"/>
                  </a:lnTo>
                  <a:lnTo>
                    <a:pt x="141" y="84"/>
                  </a:lnTo>
                  <a:lnTo>
                    <a:pt x="123" y="87"/>
                  </a:lnTo>
                  <a:lnTo>
                    <a:pt x="105" y="88"/>
                  </a:lnTo>
                  <a:lnTo>
                    <a:pt x="86" y="88"/>
                  </a:lnTo>
                  <a:lnTo>
                    <a:pt x="67" y="91"/>
                  </a:lnTo>
                  <a:lnTo>
                    <a:pt x="49" y="93"/>
                  </a:lnTo>
                  <a:lnTo>
                    <a:pt x="32" y="97"/>
                  </a:lnTo>
                  <a:lnTo>
                    <a:pt x="18" y="105"/>
                  </a:lnTo>
                  <a:lnTo>
                    <a:pt x="7" y="116"/>
                  </a:lnTo>
                  <a:lnTo>
                    <a:pt x="0" y="132"/>
                  </a:lnTo>
                  <a:lnTo>
                    <a:pt x="0" y="143"/>
                  </a:lnTo>
                  <a:lnTo>
                    <a:pt x="2" y="155"/>
                  </a:lnTo>
                  <a:lnTo>
                    <a:pt x="4" y="168"/>
                  </a:lnTo>
                  <a:lnTo>
                    <a:pt x="12" y="178"/>
                  </a:lnTo>
                  <a:lnTo>
                    <a:pt x="22" y="174"/>
                  </a:lnTo>
                  <a:lnTo>
                    <a:pt x="34" y="174"/>
                  </a:lnTo>
                  <a:lnTo>
                    <a:pt x="46" y="174"/>
                  </a:lnTo>
                  <a:lnTo>
                    <a:pt x="57" y="178"/>
                  </a:lnTo>
                  <a:lnTo>
                    <a:pt x="57" y="180"/>
                  </a:lnTo>
                  <a:lnTo>
                    <a:pt x="54" y="183"/>
                  </a:lnTo>
                  <a:lnTo>
                    <a:pt x="52" y="187"/>
                  </a:lnTo>
                  <a:lnTo>
                    <a:pt x="49" y="189"/>
                  </a:lnTo>
                  <a:lnTo>
                    <a:pt x="45" y="192"/>
                  </a:lnTo>
                  <a:lnTo>
                    <a:pt x="43" y="193"/>
                  </a:lnTo>
                  <a:lnTo>
                    <a:pt x="40" y="195"/>
                  </a:lnTo>
                  <a:lnTo>
                    <a:pt x="43" y="195"/>
                  </a:lnTo>
                  <a:lnTo>
                    <a:pt x="46" y="196"/>
                  </a:lnTo>
                  <a:lnTo>
                    <a:pt x="50" y="198"/>
                  </a:lnTo>
                  <a:lnTo>
                    <a:pt x="53" y="200"/>
                  </a:lnTo>
                  <a:lnTo>
                    <a:pt x="57" y="200"/>
                  </a:lnTo>
                  <a:lnTo>
                    <a:pt x="57" y="207"/>
                  </a:lnTo>
                  <a:lnTo>
                    <a:pt x="58" y="215"/>
                  </a:lnTo>
                  <a:lnTo>
                    <a:pt x="59" y="224"/>
                  </a:lnTo>
                  <a:lnTo>
                    <a:pt x="64" y="233"/>
                  </a:lnTo>
                  <a:lnTo>
                    <a:pt x="72" y="239"/>
                  </a:lnTo>
                  <a:lnTo>
                    <a:pt x="82" y="245"/>
                  </a:lnTo>
                  <a:lnTo>
                    <a:pt x="84" y="245"/>
                  </a:lnTo>
                  <a:lnTo>
                    <a:pt x="84" y="246"/>
                  </a:lnTo>
                  <a:lnTo>
                    <a:pt x="86" y="247"/>
                  </a:lnTo>
                  <a:lnTo>
                    <a:pt x="87" y="248"/>
                  </a:lnTo>
                  <a:lnTo>
                    <a:pt x="89" y="250"/>
                  </a:lnTo>
                  <a:lnTo>
                    <a:pt x="91" y="252"/>
                  </a:lnTo>
                  <a:lnTo>
                    <a:pt x="93" y="253"/>
                  </a:lnTo>
                  <a:lnTo>
                    <a:pt x="94" y="255"/>
                  </a:lnTo>
                  <a:lnTo>
                    <a:pt x="94" y="256"/>
                  </a:lnTo>
                  <a:lnTo>
                    <a:pt x="94" y="256"/>
                  </a:lnTo>
                  <a:lnTo>
                    <a:pt x="93" y="257"/>
                  </a:lnTo>
                  <a:lnTo>
                    <a:pt x="90" y="257"/>
                  </a:lnTo>
                  <a:lnTo>
                    <a:pt x="86" y="256"/>
                  </a:lnTo>
                  <a:lnTo>
                    <a:pt x="82" y="255"/>
                  </a:lnTo>
                  <a:lnTo>
                    <a:pt x="70" y="253"/>
                  </a:lnTo>
                  <a:lnTo>
                    <a:pt x="62" y="253"/>
                  </a:lnTo>
                  <a:lnTo>
                    <a:pt x="58" y="257"/>
                  </a:lnTo>
                  <a:lnTo>
                    <a:pt x="59" y="262"/>
                  </a:lnTo>
                  <a:lnTo>
                    <a:pt x="66" y="270"/>
                  </a:lnTo>
                  <a:lnTo>
                    <a:pt x="77" y="279"/>
                  </a:lnTo>
                  <a:lnTo>
                    <a:pt x="82" y="282"/>
                  </a:lnTo>
                  <a:lnTo>
                    <a:pt x="85" y="284"/>
                  </a:lnTo>
                  <a:lnTo>
                    <a:pt x="87" y="286"/>
                  </a:lnTo>
                  <a:lnTo>
                    <a:pt x="87" y="287"/>
                  </a:lnTo>
                  <a:lnTo>
                    <a:pt x="87" y="287"/>
                  </a:lnTo>
                  <a:lnTo>
                    <a:pt x="86" y="288"/>
                  </a:lnTo>
                  <a:lnTo>
                    <a:pt x="85" y="287"/>
                  </a:lnTo>
                  <a:lnTo>
                    <a:pt x="82" y="287"/>
                  </a:lnTo>
                  <a:lnTo>
                    <a:pt x="78" y="287"/>
                  </a:lnTo>
                  <a:lnTo>
                    <a:pt x="76" y="286"/>
                  </a:lnTo>
                  <a:lnTo>
                    <a:pt x="73" y="286"/>
                  </a:lnTo>
                  <a:lnTo>
                    <a:pt x="70" y="284"/>
                  </a:lnTo>
                  <a:lnTo>
                    <a:pt x="67" y="284"/>
                  </a:lnTo>
                  <a:lnTo>
                    <a:pt x="64" y="283"/>
                  </a:lnTo>
                  <a:lnTo>
                    <a:pt x="62" y="283"/>
                  </a:lnTo>
                  <a:lnTo>
                    <a:pt x="61" y="283"/>
                  </a:lnTo>
                  <a:lnTo>
                    <a:pt x="61" y="284"/>
                  </a:lnTo>
                  <a:lnTo>
                    <a:pt x="59" y="286"/>
                  </a:lnTo>
                  <a:lnTo>
                    <a:pt x="61" y="288"/>
                  </a:lnTo>
                  <a:lnTo>
                    <a:pt x="62" y="291"/>
                  </a:lnTo>
                  <a:lnTo>
                    <a:pt x="62" y="293"/>
                  </a:lnTo>
                  <a:lnTo>
                    <a:pt x="63" y="296"/>
                  </a:lnTo>
                  <a:lnTo>
                    <a:pt x="63" y="297"/>
                  </a:lnTo>
                  <a:lnTo>
                    <a:pt x="107" y="300"/>
                  </a:lnTo>
                  <a:lnTo>
                    <a:pt x="105" y="307"/>
                  </a:lnTo>
                  <a:lnTo>
                    <a:pt x="105" y="318"/>
                  </a:lnTo>
                  <a:lnTo>
                    <a:pt x="105" y="330"/>
                  </a:lnTo>
                  <a:lnTo>
                    <a:pt x="105" y="341"/>
                  </a:lnTo>
                  <a:lnTo>
                    <a:pt x="109" y="348"/>
                  </a:lnTo>
                  <a:lnTo>
                    <a:pt x="114" y="352"/>
                  </a:lnTo>
                  <a:lnTo>
                    <a:pt x="121" y="350"/>
                  </a:lnTo>
                  <a:lnTo>
                    <a:pt x="126" y="348"/>
                  </a:lnTo>
                  <a:lnTo>
                    <a:pt x="131" y="350"/>
                  </a:lnTo>
                  <a:lnTo>
                    <a:pt x="131" y="350"/>
                  </a:lnTo>
                  <a:lnTo>
                    <a:pt x="127" y="353"/>
                  </a:lnTo>
                  <a:lnTo>
                    <a:pt x="122" y="359"/>
                  </a:lnTo>
                  <a:lnTo>
                    <a:pt x="118" y="365"/>
                  </a:lnTo>
                  <a:lnTo>
                    <a:pt x="117" y="371"/>
                  </a:lnTo>
                  <a:lnTo>
                    <a:pt x="121" y="375"/>
                  </a:lnTo>
                  <a:lnTo>
                    <a:pt x="128" y="376"/>
                  </a:lnTo>
                  <a:lnTo>
                    <a:pt x="136" y="373"/>
                  </a:lnTo>
                  <a:lnTo>
                    <a:pt x="144" y="368"/>
                  </a:lnTo>
                  <a:lnTo>
                    <a:pt x="150" y="361"/>
                  </a:lnTo>
                  <a:lnTo>
                    <a:pt x="155" y="357"/>
                  </a:lnTo>
                  <a:lnTo>
                    <a:pt x="159" y="357"/>
                  </a:lnTo>
                  <a:lnTo>
                    <a:pt x="164" y="357"/>
                  </a:lnTo>
                  <a:lnTo>
                    <a:pt x="171" y="357"/>
                  </a:lnTo>
                  <a:lnTo>
                    <a:pt x="178" y="359"/>
                  </a:lnTo>
                  <a:lnTo>
                    <a:pt x="185" y="361"/>
                  </a:lnTo>
                  <a:lnTo>
                    <a:pt x="187" y="364"/>
                  </a:lnTo>
                  <a:lnTo>
                    <a:pt x="143" y="392"/>
                  </a:lnTo>
                  <a:lnTo>
                    <a:pt x="144" y="394"/>
                  </a:lnTo>
                  <a:lnTo>
                    <a:pt x="145" y="397"/>
                  </a:lnTo>
                  <a:lnTo>
                    <a:pt x="148" y="398"/>
                  </a:lnTo>
                  <a:lnTo>
                    <a:pt x="150" y="401"/>
                  </a:lnTo>
                  <a:lnTo>
                    <a:pt x="154" y="401"/>
                  </a:lnTo>
                  <a:lnTo>
                    <a:pt x="155" y="401"/>
                  </a:lnTo>
                  <a:lnTo>
                    <a:pt x="157" y="402"/>
                  </a:lnTo>
                  <a:lnTo>
                    <a:pt x="158" y="402"/>
                  </a:lnTo>
                  <a:lnTo>
                    <a:pt x="160" y="403"/>
                  </a:lnTo>
                  <a:lnTo>
                    <a:pt x="162" y="403"/>
                  </a:lnTo>
                  <a:lnTo>
                    <a:pt x="163" y="402"/>
                  </a:lnTo>
                  <a:lnTo>
                    <a:pt x="166" y="401"/>
                  </a:lnTo>
                  <a:lnTo>
                    <a:pt x="168" y="398"/>
                  </a:lnTo>
                  <a:lnTo>
                    <a:pt x="172" y="394"/>
                  </a:lnTo>
                  <a:lnTo>
                    <a:pt x="175" y="392"/>
                  </a:lnTo>
                  <a:lnTo>
                    <a:pt x="177" y="389"/>
                  </a:lnTo>
                  <a:lnTo>
                    <a:pt x="180" y="389"/>
                  </a:lnTo>
                  <a:lnTo>
                    <a:pt x="181" y="389"/>
                  </a:lnTo>
                  <a:lnTo>
                    <a:pt x="182" y="391"/>
                  </a:lnTo>
                  <a:lnTo>
                    <a:pt x="184" y="392"/>
                  </a:lnTo>
                  <a:lnTo>
                    <a:pt x="185" y="393"/>
                  </a:lnTo>
                  <a:lnTo>
                    <a:pt x="186" y="396"/>
                  </a:lnTo>
                  <a:lnTo>
                    <a:pt x="189" y="397"/>
                  </a:lnTo>
                  <a:lnTo>
                    <a:pt x="190" y="398"/>
                  </a:lnTo>
                  <a:lnTo>
                    <a:pt x="193" y="398"/>
                  </a:lnTo>
                  <a:lnTo>
                    <a:pt x="198" y="396"/>
                  </a:lnTo>
                  <a:lnTo>
                    <a:pt x="204" y="391"/>
                  </a:lnTo>
                  <a:lnTo>
                    <a:pt x="209" y="383"/>
                  </a:lnTo>
                  <a:lnTo>
                    <a:pt x="213" y="376"/>
                  </a:lnTo>
                  <a:lnTo>
                    <a:pt x="216" y="374"/>
                  </a:lnTo>
                  <a:lnTo>
                    <a:pt x="218" y="8"/>
                  </a:lnTo>
                </a:path>
              </a:pathLst>
            </a:custGeom>
            <a:solidFill>
              <a:srgbClr val="9AAE58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65" name="Freeform 57"/>
            <p:cNvSpPr>
              <a:spLocks/>
            </p:cNvSpPr>
            <p:nvPr/>
          </p:nvSpPr>
          <p:spPr bwMode="gray">
            <a:xfrm>
              <a:off x="1690" y="1292"/>
              <a:ext cx="383" cy="311"/>
            </a:xfrm>
            <a:custGeom>
              <a:avLst/>
              <a:gdLst/>
              <a:ahLst/>
              <a:cxnLst>
                <a:cxn ang="0">
                  <a:pos x="48" y="27"/>
                </a:cxn>
                <a:cxn ang="0">
                  <a:pos x="83" y="15"/>
                </a:cxn>
                <a:cxn ang="0">
                  <a:pos x="92" y="24"/>
                </a:cxn>
                <a:cxn ang="0">
                  <a:pos x="94" y="23"/>
                </a:cxn>
                <a:cxn ang="0">
                  <a:pos x="96" y="7"/>
                </a:cxn>
                <a:cxn ang="0">
                  <a:pos x="119" y="11"/>
                </a:cxn>
                <a:cxn ang="0">
                  <a:pos x="135" y="51"/>
                </a:cxn>
                <a:cxn ang="0">
                  <a:pos x="129" y="91"/>
                </a:cxn>
                <a:cxn ang="0">
                  <a:pos x="137" y="102"/>
                </a:cxn>
                <a:cxn ang="0">
                  <a:pos x="159" y="86"/>
                </a:cxn>
                <a:cxn ang="0">
                  <a:pos x="164" y="65"/>
                </a:cxn>
                <a:cxn ang="0">
                  <a:pos x="188" y="66"/>
                </a:cxn>
                <a:cxn ang="0">
                  <a:pos x="187" y="101"/>
                </a:cxn>
                <a:cxn ang="0">
                  <a:pos x="189" y="98"/>
                </a:cxn>
                <a:cxn ang="0">
                  <a:pos x="193" y="98"/>
                </a:cxn>
                <a:cxn ang="0">
                  <a:pos x="196" y="93"/>
                </a:cxn>
                <a:cxn ang="0">
                  <a:pos x="210" y="81"/>
                </a:cxn>
                <a:cxn ang="0">
                  <a:pos x="247" y="82"/>
                </a:cxn>
                <a:cxn ang="0">
                  <a:pos x="264" y="107"/>
                </a:cxn>
                <a:cxn ang="0">
                  <a:pos x="289" y="91"/>
                </a:cxn>
                <a:cxn ang="0">
                  <a:pos x="306" y="110"/>
                </a:cxn>
                <a:cxn ang="0">
                  <a:pos x="310" y="86"/>
                </a:cxn>
                <a:cxn ang="0">
                  <a:pos x="329" y="86"/>
                </a:cxn>
                <a:cxn ang="0">
                  <a:pos x="340" y="113"/>
                </a:cxn>
                <a:cxn ang="0">
                  <a:pos x="355" y="109"/>
                </a:cxn>
                <a:cxn ang="0">
                  <a:pos x="362" y="118"/>
                </a:cxn>
                <a:cxn ang="0">
                  <a:pos x="364" y="136"/>
                </a:cxn>
                <a:cxn ang="0">
                  <a:pos x="361" y="156"/>
                </a:cxn>
                <a:cxn ang="0">
                  <a:pos x="380" y="191"/>
                </a:cxn>
                <a:cxn ang="0">
                  <a:pos x="374" y="241"/>
                </a:cxn>
                <a:cxn ang="0">
                  <a:pos x="338" y="268"/>
                </a:cxn>
                <a:cxn ang="0">
                  <a:pos x="291" y="283"/>
                </a:cxn>
                <a:cxn ang="0">
                  <a:pos x="253" y="302"/>
                </a:cxn>
                <a:cxn ang="0">
                  <a:pos x="205" y="298"/>
                </a:cxn>
                <a:cxn ang="0">
                  <a:pos x="155" y="311"/>
                </a:cxn>
                <a:cxn ang="0">
                  <a:pos x="111" y="293"/>
                </a:cxn>
                <a:cxn ang="0">
                  <a:pos x="74" y="252"/>
                </a:cxn>
                <a:cxn ang="0">
                  <a:pos x="30" y="223"/>
                </a:cxn>
                <a:cxn ang="0">
                  <a:pos x="11" y="197"/>
                </a:cxn>
                <a:cxn ang="0">
                  <a:pos x="25" y="195"/>
                </a:cxn>
                <a:cxn ang="0">
                  <a:pos x="55" y="168"/>
                </a:cxn>
                <a:cxn ang="0">
                  <a:pos x="34" y="137"/>
                </a:cxn>
                <a:cxn ang="0">
                  <a:pos x="0" y="122"/>
                </a:cxn>
                <a:cxn ang="0">
                  <a:pos x="10" y="105"/>
                </a:cxn>
                <a:cxn ang="0">
                  <a:pos x="39" y="106"/>
                </a:cxn>
                <a:cxn ang="0">
                  <a:pos x="79" y="89"/>
                </a:cxn>
                <a:cxn ang="0">
                  <a:pos x="50" y="74"/>
                </a:cxn>
                <a:cxn ang="0">
                  <a:pos x="27" y="57"/>
                </a:cxn>
              </a:cxnLst>
              <a:rect l="0" t="0" r="r" b="b"/>
              <a:pathLst>
                <a:path w="383" h="311">
                  <a:moveTo>
                    <a:pt x="24" y="47"/>
                  </a:moveTo>
                  <a:lnTo>
                    <a:pt x="36" y="37"/>
                  </a:lnTo>
                  <a:lnTo>
                    <a:pt x="48" y="27"/>
                  </a:lnTo>
                  <a:lnTo>
                    <a:pt x="64" y="16"/>
                  </a:lnTo>
                  <a:lnTo>
                    <a:pt x="78" y="10"/>
                  </a:lnTo>
                  <a:lnTo>
                    <a:pt x="83" y="15"/>
                  </a:lnTo>
                  <a:lnTo>
                    <a:pt x="87" y="19"/>
                  </a:lnTo>
                  <a:lnTo>
                    <a:pt x="91" y="23"/>
                  </a:lnTo>
                  <a:lnTo>
                    <a:pt x="92" y="24"/>
                  </a:lnTo>
                  <a:lnTo>
                    <a:pt x="94" y="25"/>
                  </a:lnTo>
                  <a:lnTo>
                    <a:pt x="94" y="24"/>
                  </a:lnTo>
                  <a:lnTo>
                    <a:pt x="94" y="23"/>
                  </a:lnTo>
                  <a:lnTo>
                    <a:pt x="96" y="19"/>
                  </a:lnTo>
                  <a:lnTo>
                    <a:pt x="96" y="14"/>
                  </a:lnTo>
                  <a:lnTo>
                    <a:pt x="96" y="7"/>
                  </a:lnTo>
                  <a:lnTo>
                    <a:pt x="96" y="0"/>
                  </a:lnTo>
                  <a:lnTo>
                    <a:pt x="109" y="2"/>
                  </a:lnTo>
                  <a:lnTo>
                    <a:pt x="119" y="11"/>
                  </a:lnTo>
                  <a:lnTo>
                    <a:pt x="127" y="23"/>
                  </a:lnTo>
                  <a:lnTo>
                    <a:pt x="132" y="37"/>
                  </a:lnTo>
                  <a:lnTo>
                    <a:pt x="135" y="51"/>
                  </a:lnTo>
                  <a:lnTo>
                    <a:pt x="135" y="64"/>
                  </a:lnTo>
                  <a:lnTo>
                    <a:pt x="132" y="79"/>
                  </a:lnTo>
                  <a:lnTo>
                    <a:pt x="129" y="91"/>
                  </a:lnTo>
                  <a:lnTo>
                    <a:pt x="128" y="97"/>
                  </a:lnTo>
                  <a:lnTo>
                    <a:pt x="130" y="101"/>
                  </a:lnTo>
                  <a:lnTo>
                    <a:pt x="137" y="102"/>
                  </a:lnTo>
                  <a:lnTo>
                    <a:pt x="150" y="101"/>
                  </a:lnTo>
                  <a:lnTo>
                    <a:pt x="155" y="95"/>
                  </a:lnTo>
                  <a:lnTo>
                    <a:pt x="159" y="86"/>
                  </a:lnTo>
                  <a:lnTo>
                    <a:pt x="160" y="75"/>
                  </a:lnTo>
                  <a:lnTo>
                    <a:pt x="161" y="68"/>
                  </a:lnTo>
                  <a:lnTo>
                    <a:pt x="164" y="65"/>
                  </a:lnTo>
                  <a:lnTo>
                    <a:pt x="178" y="64"/>
                  </a:lnTo>
                  <a:lnTo>
                    <a:pt x="185" y="64"/>
                  </a:lnTo>
                  <a:lnTo>
                    <a:pt x="188" y="66"/>
                  </a:lnTo>
                  <a:lnTo>
                    <a:pt x="189" y="72"/>
                  </a:lnTo>
                  <a:lnTo>
                    <a:pt x="188" y="83"/>
                  </a:lnTo>
                  <a:lnTo>
                    <a:pt x="187" y="101"/>
                  </a:lnTo>
                  <a:lnTo>
                    <a:pt x="188" y="100"/>
                  </a:lnTo>
                  <a:lnTo>
                    <a:pt x="188" y="100"/>
                  </a:lnTo>
                  <a:lnTo>
                    <a:pt x="189" y="98"/>
                  </a:lnTo>
                  <a:lnTo>
                    <a:pt x="191" y="98"/>
                  </a:lnTo>
                  <a:lnTo>
                    <a:pt x="192" y="98"/>
                  </a:lnTo>
                  <a:lnTo>
                    <a:pt x="193" y="98"/>
                  </a:lnTo>
                  <a:lnTo>
                    <a:pt x="194" y="98"/>
                  </a:lnTo>
                  <a:lnTo>
                    <a:pt x="196" y="96"/>
                  </a:lnTo>
                  <a:lnTo>
                    <a:pt x="196" y="93"/>
                  </a:lnTo>
                  <a:lnTo>
                    <a:pt x="197" y="89"/>
                  </a:lnTo>
                  <a:lnTo>
                    <a:pt x="198" y="84"/>
                  </a:lnTo>
                  <a:lnTo>
                    <a:pt x="210" y="81"/>
                  </a:lnTo>
                  <a:lnTo>
                    <a:pt x="224" y="78"/>
                  </a:lnTo>
                  <a:lnTo>
                    <a:pt x="237" y="79"/>
                  </a:lnTo>
                  <a:lnTo>
                    <a:pt x="247" y="82"/>
                  </a:lnTo>
                  <a:lnTo>
                    <a:pt x="256" y="87"/>
                  </a:lnTo>
                  <a:lnTo>
                    <a:pt x="262" y="96"/>
                  </a:lnTo>
                  <a:lnTo>
                    <a:pt x="264" y="107"/>
                  </a:lnTo>
                  <a:lnTo>
                    <a:pt x="275" y="96"/>
                  </a:lnTo>
                  <a:lnTo>
                    <a:pt x="283" y="91"/>
                  </a:lnTo>
                  <a:lnTo>
                    <a:pt x="289" y="91"/>
                  </a:lnTo>
                  <a:lnTo>
                    <a:pt x="296" y="98"/>
                  </a:lnTo>
                  <a:lnTo>
                    <a:pt x="302" y="114"/>
                  </a:lnTo>
                  <a:lnTo>
                    <a:pt x="306" y="110"/>
                  </a:lnTo>
                  <a:lnTo>
                    <a:pt x="307" y="102"/>
                  </a:lnTo>
                  <a:lnTo>
                    <a:pt x="308" y="95"/>
                  </a:lnTo>
                  <a:lnTo>
                    <a:pt x="310" y="86"/>
                  </a:lnTo>
                  <a:lnTo>
                    <a:pt x="311" y="78"/>
                  </a:lnTo>
                  <a:lnTo>
                    <a:pt x="321" y="79"/>
                  </a:lnTo>
                  <a:lnTo>
                    <a:pt x="329" y="86"/>
                  </a:lnTo>
                  <a:lnTo>
                    <a:pt x="334" y="95"/>
                  </a:lnTo>
                  <a:lnTo>
                    <a:pt x="338" y="104"/>
                  </a:lnTo>
                  <a:lnTo>
                    <a:pt x="340" y="113"/>
                  </a:lnTo>
                  <a:lnTo>
                    <a:pt x="342" y="122"/>
                  </a:lnTo>
                  <a:lnTo>
                    <a:pt x="349" y="114"/>
                  </a:lnTo>
                  <a:lnTo>
                    <a:pt x="355" y="109"/>
                  </a:lnTo>
                  <a:lnTo>
                    <a:pt x="357" y="107"/>
                  </a:lnTo>
                  <a:lnTo>
                    <a:pt x="358" y="110"/>
                  </a:lnTo>
                  <a:lnTo>
                    <a:pt x="362" y="118"/>
                  </a:lnTo>
                  <a:lnTo>
                    <a:pt x="367" y="124"/>
                  </a:lnTo>
                  <a:lnTo>
                    <a:pt x="367" y="130"/>
                  </a:lnTo>
                  <a:lnTo>
                    <a:pt x="364" y="136"/>
                  </a:lnTo>
                  <a:lnTo>
                    <a:pt x="360" y="139"/>
                  </a:lnTo>
                  <a:lnTo>
                    <a:pt x="358" y="143"/>
                  </a:lnTo>
                  <a:lnTo>
                    <a:pt x="361" y="156"/>
                  </a:lnTo>
                  <a:lnTo>
                    <a:pt x="367" y="166"/>
                  </a:lnTo>
                  <a:lnTo>
                    <a:pt x="374" y="178"/>
                  </a:lnTo>
                  <a:lnTo>
                    <a:pt x="380" y="191"/>
                  </a:lnTo>
                  <a:lnTo>
                    <a:pt x="383" y="211"/>
                  </a:lnTo>
                  <a:lnTo>
                    <a:pt x="380" y="228"/>
                  </a:lnTo>
                  <a:lnTo>
                    <a:pt x="374" y="241"/>
                  </a:lnTo>
                  <a:lnTo>
                    <a:pt x="365" y="252"/>
                  </a:lnTo>
                  <a:lnTo>
                    <a:pt x="352" y="260"/>
                  </a:lnTo>
                  <a:lnTo>
                    <a:pt x="338" y="268"/>
                  </a:lnTo>
                  <a:lnTo>
                    <a:pt x="321" y="273"/>
                  </a:lnTo>
                  <a:lnTo>
                    <a:pt x="306" y="278"/>
                  </a:lnTo>
                  <a:lnTo>
                    <a:pt x="291" y="283"/>
                  </a:lnTo>
                  <a:lnTo>
                    <a:pt x="275" y="288"/>
                  </a:lnTo>
                  <a:lnTo>
                    <a:pt x="264" y="294"/>
                  </a:lnTo>
                  <a:lnTo>
                    <a:pt x="253" y="302"/>
                  </a:lnTo>
                  <a:lnTo>
                    <a:pt x="238" y="296"/>
                  </a:lnTo>
                  <a:lnTo>
                    <a:pt x="223" y="296"/>
                  </a:lnTo>
                  <a:lnTo>
                    <a:pt x="205" y="298"/>
                  </a:lnTo>
                  <a:lnTo>
                    <a:pt x="188" y="303"/>
                  </a:lnTo>
                  <a:lnTo>
                    <a:pt x="171" y="309"/>
                  </a:lnTo>
                  <a:lnTo>
                    <a:pt x="155" y="311"/>
                  </a:lnTo>
                  <a:lnTo>
                    <a:pt x="142" y="311"/>
                  </a:lnTo>
                  <a:lnTo>
                    <a:pt x="125" y="305"/>
                  </a:lnTo>
                  <a:lnTo>
                    <a:pt x="111" y="293"/>
                  </a:lnTo>
                  <a:lnTo>
                    <a:pt x="98" y="280"/>
                  </a:lnTo>
                  <a:lnTo>
                    <a:pt x="87" y="266"/>
                  </a:lnTo>
                  <a:lnTo>
                    <a:pt x="74" y="252"/>
                  </a:lnTo>
                  <a:lnTo>
                    <a:pt x="61" y="239"/>
                  </a:lnTo>
                  <a:lnTo>
                    <a:pt x="47" y="229"/>
                  </a:lnTo>
                  <a:lnTo>
                    <a:pt x="30" y="223"/>
                  </a:lnTo>
                  <a:lnTo>
                    <a:pt x="12" y="221"/>
                  </a:lnTo>
                  <a:lnTo>
                    <a:pt x="12" y="206"/>
                  </a:lnTo>
                  <a:lnTo>
                    <a:pt x="11" y="197"/>
                  </a:lnTo>
                  <a:lnTo>
                    <a:pt x="12" y="195"/>
                  </a:lnTo>
                  <a:lnTo>
                    <a:pt x="16" y="195"/>
                  </a:lnTo>
                  <a:lnTo>
                    <a:pt x="25" y="195"/>
                  </a:lnTo>
                  <a:lnTo>
                    <a:pt x="39" y="196"/>
                  </a:lnTo>
                  <a:lnTo>
                    <a:pt x="51" y="182"/>
                  </a:lnTo>
                  <a:lnTo>
                    <a:pt x="55" y="168"/>
                  </a:lnTo>
                  <a:lnTo>
                    <a:pt x="52" y="155"/>
                  </a:lnTo>
                  <a:lnTo>
                    <a:pt x="46" y="145"/>
                  </a:lnTo>
                  <a:lnTo>
                    <a:pt x="34" y="137"/>
                  </a:lnTo>
                  <a:lnTo>
                    <a:pt x="20" y="132"/>
                  </a:lnTo>
                  <a:lnTo>
                    <a:pt x="4" y="132"/>
                  </a:lnTo>
                  <a:lnTo>
                    <a:pt x="0" y="122"/>
                  </a:lnTo>
                  <a:lnTo>
                    <a:pt x="0" y="113"/>
                  </a:lnTo>
                  <a:lnTo>
                    <a:pt x="4" y="107"/>
                  </a:lnTo>
                  <a:lnTo>
                    <a:pt x="10" y="105"/>
                  </a:lnTo>
                  <a:lnTo>
                    <a:pt x="19" y="104"/>
                  </a:lnTo>
                  <a:lnTo>
                    <a:pt x="29" y="104"/>
                  </a:lnTo>
                  <a:lnTo>
                    <a:pt x="39" y="106"/>
                  </a:lnTo>
                  <a:lnTo>
                    <a:pt x="48" y="109"/>
                  </a:lnTo>
                  <a:lnTo>
                    <a:pt x="56" y="111"/>
                  </a:lnTo>
                  <a:lnTo>
                    <a:pt x="79" y="89"/>
                  </a:lnTo>
                  <a:lnTo>
                    <a:pt x="70" y="83"/>
                  </a:lnTo>
                  <a:lnTo>
                    <a:pt x="61" y="78"/>
                  </a:lnTo>
                  <a:lnTo>
                    <a:pt x="50" y="74"/>
                  </a:lnTo>
                  <a:lnTo>
                    <a:pt x="41" y="70"/>
                  </a:lnTo>
                  <a:lnTo>
                    <a:pt x="32" y="65"/>
                  </a:lnTo>
                  <a:lnTo>
                    <a:pt x="27" y="57"/>
                  </a:lnTo>
                  <a:lnTo>
                    <a:pt x="24" y="47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66" name="Freeform 58"/>
            <p:cNvSpPr>
              <a:spLocks/>
            </p:cNvSpPr>
            <p:nvPr/>
          </p:nvSpPr>
          <p:spPr bwMode="gray">
            <a:xfrm>
              <a:off x="3268" y="1162"/>
              <a:ext cx="496" cy="918"/>
            </a:xfrm>
            <a:custGeom>
              <a:avLst/>
              <a:gdLst/>
              <a:ahLst/>
              <a:cxnLst>
                <a:cxn ang="0">
                  <a:pos x="401" y="490"/>
                </a:cxn>
                <a:cxn ang="0">
                  <a:pos x="396" y="455"/>
                </a:cxn>
                <a:cxn ang="0">
                  <a:pos x="374" y="442"/>
                </a:cxn>
                <a:cxn ang="0">
                  <a:pos x="386" y="355"/>
                </a:cxn>
                <a:cxn ang="0">
                  <a:pos x="322" y="252"/>
                </a:cxn>
                <a:cxn ang="0">
                  <a:pos x="318" y="196"/>
                </a:cxn>
                <a:cxn ang="0">
                  <a:pos x="295" y="172"/>
                </a:cxn>
                <a:cxn ang="0">
                  <a:pos x="248" y="68"/>
                </a:cxn>
                <a:cxn ang="0">
                  <a:pos x="208" y="0"/>
                </a:cxn>
                <a:cxn ang="0">
                  <a:pos x="167" y="100"/>
                </a:cxn>
                <a:cxn ang="0">
                  <a:pos x="130" y="153"/>
                </a:cxn>
                <a:cxn ang="0">
                  <a:pos x="80" y="149"/>
                </a:cxn>
                <a:cxn ang="0">
                  <a:pos x="59" y="131"/>
                </a:cxn>
                <a:cxn ang="0">
                  <a:pos x="25" y="109"/>
                </a:cxn>
                <a:cxn ang="0">
                  <a:pos x="0" y="129"/>
                </a:cxn>
                <a:cxn ang="0">
                  <a:pos x="58" y="167"/>
                </a:cxn>
                <a:cxn ang="0">
                  <a:pos x="107" y="194"/>
                </a:cxn>
                <a:cxn ang="0">
                  <a:pos x="131" y="249"/>
                </a:cxn>
                <a:cxn ang="0">
                  <a:pos x="144" y="305"/>
                </a:cxn>
                <a:cxn ang="0">
                  <a:pos x="157" y="391"/>
                </a:cxn>
                <a:cxn ang="0">
                  <a:pos x="198" y="413"/>
                </a:cxn>
                <a:cxn ang="0">
                  <a:pos x="228" y="442"/>
                </a:cxn>
                <a:cxn ang="0">
                  <a:pos x="209" y="463"/>
                </a:cxn>
                <a:cxn ang="0">
                  <a:pos x="186" y="508"/>
                </a:cxn>
                <a:cxn ang="0">
                  <a:pos x="174" y="562"/>
                </a:cxn>
                <a:cxn ang="0">
                  <a:pos x="159" y="577"/>
                </a:cxn>
                <a:cxn ang="0">
                  <a:pos x="164" y="588"/>
                </a:cxn>
                <a:cxn ang="0">
                  <a:pos x="157" y="601"/>
                </a:cxn>
                <a:cxn ang="0">
                  <a:pos x="135" y="631"/>
                </a:cxn>
                <a:cxn ang="0">
                  <a:pos x="104" y="659"/>
                </a:cxn>
                <a:cxn ang="0">
                  <a:pos x="95" y="704"/>
                </a:cxn>
                <a:cxn ang="0">
                  <a:pos x="113" y="804"/>
                </a:cxn>
                <a:cxn ang="0">
                  <a:pos x="135" y="875"/>
                </a:cxn>
                <a:cxn ang="0">
                  <a:pos x="177" y="901"/>
                </a:cxn>
                <a:cxn ang="0">
                  <a:pos x="224" y="916"/>
                </a:cxn>
                <a:cxn ang="0">
                  <a:pos x="287" y="877"/>
                </a:cxn>
                <a:cxn ang="0">
                  <a:pos x="349" y="825"/>
                </a:cxn>
                <a:cxn ang="0">
                  <a:pos x="419" y="784"/>
                </a:cxn>
                <a:cxn ang="0">
                  <a:pos x="476" y="702"/>
                </a:cxn>
                <a:cxn ang="0">
                  <a:pos x="496" y="640"/>
                </a:cxn>
                <a:cxn ang="0">
                  <a:pos x="477" y="587"/>
                </a:cxn>
                <a:cxn ang="0">
                  <a:pos x="429" y="564"/>
                </a:cxn>
              </a:cxnLst>
              <a:rect l="0" t="0" r="r" b="b"/>
              <a:pathLst>
                <a:path w="496" h="918">
                  <a:moveTo>
                    <a:pt x="433" y="513"/>
                  </a:moveTo>
                  <a:lnTo>
                    <a:pt x="445" y="494"/>
                  </a:lnTo>
                  <a:lnTo>
                    <a:pt x="401" y="490"/>
                  </a:lnTo>
                  <a:lnTo>
                    <a:pt x="400" y="478"/>
                  </a:lnTo>
                  <a:lnTo>
                    <a:pt x="397" y="467"/>
                  </a:lnTo>
                  <a:lnTo>
                    <a:pt x="396" y="455"/>
                  </a:lnTo>
                  <a:lnTo>
                    <a:pt x="387" y="454"/>
                  </a:lnTo>
                  <a:lnTo>
                    <a:pt x="380" y="449"/>
                  </a:lnTo>
                  <a:lnTo>
                    <a:pt x="374" y="442"/>
                  </a:lnTo>
                  <a:lnTo>
                    <a:pt x="371" y="435"/>
                  </a:lnTo>
                  <a:lnTo>
                    <a:pt x="368" y="428"/>
                  </a:lnTo>
                  <a:lnTo>
                    <a:pt x="386" y="355"/>
                  </a:lnTo>
                  <a:lnTo>
                    <a:pt x="331" y="285"/>
                  </a:lnTo>
                  <a:lnTo>
                    <a:pt x="323" y="269"/>
                  </a:lnTo>
                  <a:lnTo>
                    <a:pt x="322" y="252"/>
                  </a:lnTo>
                  <a:lnTo>
                    <a:pt x="323" y="232"/>
                  </a:lnTo>
                  <a:lnTo>
                    <a:pt x="327" y="208"/>
                  </a:lnTo>
                  <a:lnTo>
                    <a:pt x="318" y="196"/>
                  </a:lnTo>
                  <a:lnTo>
                    <a:pt x="310" y="187"/>
                  </a:lnTo>
                  <a:lnTo>
                    <a:pt x="303" y="178"/>
                  </a:lnTo>
                  <a:lnTo>
                    <a:pt x="295" y="172"/>
                  </a:lnTo>
                  <a:lnTo>
                    <a:pt x="285" y="167"/>
                  </a:lnTo>
                  <a:lnTo>
                    <a:pt x="271" y="163"/>
                  </a:lnTo>
                  <a:lnTo>
                    <a:pt x="248" y="68"/>
                  </a:lnTo>
                  <a:lnTo>
                    <a:pt x="265" y="27"/>
                  </a:lnTo>
                  <a:lnTo>
                    <a:pt x="245" y="26"/>
                  </a:lnTo>
                  <a:lnTo>
                    <a:pt x="208" y="0"/>
                  </a:lnTo>
                  <a:lnTo>
                    <a:pt x="174" y="22"/>
                  </a:lnTo>
                  <a:lnTo>
                    <a:pt x="158" y="62"/>
                  </a:lnTo>
                  <a:lnTo>
                    <a:pt x="167" y="100"/>
                  </a:lnTo>
                  <a:lnTo>
                    <a:pt x="163" y="117"/>
                  </a:lnTo>
                  <a:lnTo>
                    <a:pt x="145" y="150"/>
                  </a:lnTo>
                  <a:lnTo>
                    <a:pt x="130" y="153"/>
                  </a:lnTo>
                  <a:lnTo>
                    <a:pt x="112" y="140"/>
                  </a:lnTo>
                  <a:lnTo>
                    <a:pt x="85" y="149"/>
                  </a:lnTo>
                  <a:lnTo>
                    <a:pt x="80" y="149"/>
                  </a:lnTo>
                  <a:lnTo>
                    <a:pt x="75" y="146"/>
                  </a:lnTo>
                  <a:lnTo>
                    <a:pt x="68" y="140"/>
                  </a:lnTo>
                  <a:lnTo>
                    <a:pt x="59" y="131"/>
                  </a:lnTo>
                  <a:lnTo>
                    <a:pt x="46" y="120"/>
                  </a:lnTo>
                  <a:lnTo>
                    <a:pt x="27" y="108"/>
                  </a:lnTo>
                  <a:lnTo>
                    <a:pt x="25" y="109"/>
                  </a:lnTo>
                  <a:lnTo>
                    <a:pt x="18" y="113"/>
                  </a:lnTo>
                  <a:lnTo>
                    <a:pt x="9" y="120"/>
                  </a:lnTo>
                  <a:lnTo>
                    <a:pt x="0" y="129"/>
                  </a:lnTo>
                  <a:lnTo>
                    <a:pt x="17" y="144"/>
                  </a:lnTo>
                  <a:lnTo>
                    <a:pt x="37" y="157"/>
                  </a:lnTo>
                  <a:lnTo>
                    <a:pt x="58" y="167"/>
                  </a:lnTo>
                  <a:lnTo>
                    <a:pt x="78" y="173"/>
                  </a:lnTo>
                  <a:lnTo>
                    <a:pt x="94" y="182"/>
                  </a:lnTo>
                  <a:lnTo>
                    <a:pt x="107" y="194"/>
                  </a:lnTo>
                  <a:lnTo>
                    <a:pt x="117" y="211"/>
                  </a:lnTo>
                  <a:lnTo>
                    <a:pt x="125" y="228"/>
                  </a:lnTo>
                  <a:lnTo>
                    <a:pt x="131" y="249"/>
                  </a:lnTo>
                  <a:lnTo>
                    <a:pt x="136" y="268"/>
                  </a:lnTo>
                  <a:lnTo>
                    <a:pt x="140" y="287"/>
                  </a:lnTo>
                  <a:lnTo>
                    <a:pt x="144" y="305"/>
                  </a:lnTo>
                  <a:lnTo>
                    <a:pt x="146" y="321"/>
                  </a:lnTo>
                  <a:lnTo>
                    <a:pt x="146" y="382"/>
                  </a:lnTo>
                  <a:lnTo>
                    <a:pt x="157" y="391"/>
                  </a:lnTo>
                  <a:lnTo>
                    <a:pt x="169" y="398"/>
                  </a:lnTo>
                  <a:lnTo>
                    <a:pt x="182" y="405"/>
                  </a:lnTo>
                  <a:lnTo>
                    <a:pt x="198" y="413"/>
                  </a:lnTo>
                  <a:lnTo>
                    <a:pt x="210" y="421"/>
                  </a:lnTo>
                  <a:lnTo>
                    <a:pt x="221" y="431"/>
                  </a:lnTo>
                  <a:lnTo>
                    <a:pt x="228" y="442"/>
                  </a:lnTo>
                  <a:lnTo>
                    <a:pt x="231" y="455"/>
                  </a:lnTo>
                  <a:lnTo>
                    <a:pt x="219" y="456"/>
                  </a:lnTo>
                  <a:lnTo>
                    <a:pt x="209" y="463"/>
                  </a:lnTo>
                  <a:lnTo>
                    <a:pt x="199" y="474"/>
                  </a:lnTo>
                  <a:lnTo>
                    <a:pt x="191" y="490"/>
                  </a:lnTo>
                  <a:lnTo>
                    <a:pt x="186" y="508"/>
                  </a:lnTo>
                  <a:lnTo>
                    <a:pt x="181" y="527"/>
                  </a:lnTo>
                  <a:lnTo>
                    <a:pt x="177" y="545"/>
                  </a:lnTo>
                  <a:lnTo>
                    <a:pt x="174" y="562"/>
                  </a:lnTo>
                  <a:lnTo>
                    <a:pt x="174" y="574"/>
                  </a:lnTo>
                  <a:lnTo>
                    <a:pt x="163" y="574"/>
                  </a:lnTo>
                  <a:lnTo>
                    <a:pt x="159" y="577"/>
                  </a:lnTo>
                  <a:lnTo>
                    <a:pt x="158" y="581"/>
                  </a:lnTo>
                  <a:lnTo>
                    <a:pt x="160" y="585"/>
                  </a:lnTo>
                  <a:lnTo>
                    <a:pt x="164" y="588"/>
                  </a:lnTo>
                  <a:lnTo>
                    <a:pt x="166" y="594"/>
                  </a:lnTo>
                  <a:lnTo>
                    <a:pt x="166" y="599"/>
                  </a:lnTo>
                  <a:lnTo>
                    <a:pt x="157" y="601"/>
                  </a:lnTo>
                  <a:lnTo>
                    <a:pt x="149" y="609"/>
                  </a:lnTo>
                  <a:lnTo>
                    <a:pt x="141" y="619"/>
                  </a:lnTo>
                  <a:lnTo>
                    <a:pt x="135" y="631"/>
                  </a:lnTo>
                  <a:lnTo>
                    <a:pt x="126" y="642"/>
                  </a:lnTo>
                  <a:lnTo>
                    <a:pt x="117" y="653"/>
                  </a:lnTo>
                  <a:lnTo>
                    <a:pt x="104" y="659"/>
                  </a:lnTo>
                  <a:lnTo>
                    <a:pt x="104" y="674"/>
                  </a:lnTo>
                  <a:lnTo>
                    <a:pt x="100" y="690"/>
                  </a:lnTo>
                  <a:lnTo>
                    <a:pt x="95" y="704"/>
                  </a:lnTo>
                  <a:lnTo>
                    <a:pt x="101" y="733"/>
                  </a:lnTo>
                  <a:lnTo>
                    <a:pt x="107" y="768"/>
                  </a:lnTo>
                  <a:lnTo>
                    <a:pt x="113" y="804"/>
                  </a:lnTo>
                  <a:lnTo>
                    <a:pt x="119" y="837"/>
                  </a:lnTo>
                  <a:lnTo>
                    <a:pt x="128" y="868"/>
                  </a:lnTo>
                  <a:lnTo>
                    <a:pt x="135" y="875"/>
                  </a:lnTo>
                  <a:lnTo>
                    <a:pt x="146" y="884"/>
                  </a:lnTo>
                  <a:lnTo>
                    <a:pt x="162" y="892"/>
                  </a:lnTo>
                  <a:lnTo>
                    <a:pt x="177" y="901"/>
                  </a:lnTo>
                  <a:lnTo>
                    <a:pt x="192" y="910"/>
                  </a:lnTo>
                  <a:lnTo>
                    <a:pt x="203" y="918"/>
                  </a:lnTo>
                  <a:lnTo>
                    <a:pt x="224" y="916"/>
                  </a:lnTo>
                  <a:lnTo>
                    <a:pt x="246" y="907"/>
                  </a:lnTo>
                  <a:lnTo>
                    <a:pt x="267" y="893"/>
                  </a:lnTo>
                  <a:lnTo>
                    <a:pt x="287" y="877"/>
                  </a:lnTo>
                  <a:lnTo>
                    <a:pt x="308" y="859"/>
                  </a:lnTo>
                  <a:lnTo>
                    <a:pt x="328" y="841"/>
                  </a:lnTo>
                  <a:lnTo>
                    <a:pt x="349" y="825"/>
                  </a:lnTo>
                  <a:lnTo>
                    <a:pt x="371" y="815"/>
                  </a:lnTo>
                  <a:lnTo>
                    <a:pt x="392" y="811"/>
                  </a:lnTo>
                  <a:lnTo>
                    <a:pt x="419" y="784"/>
                  </a:lnTo>
                  <a:lnTo>
                    <a:pt x="442" y="756"/>
                  </a:lnTo>
                  <a:lnTo>
                    <a:pt x="462" y="728"/>
                  </a:lnTo>
                  <a:lnTo>
                    <a:pt x="476" y="702"/>
                  </a:lnTo>
                  <a:lnTo>
                    <a:pt x="485" y="679"/>
                  </a:lnTo>
                  <a:lnTo>
                    <a:pt x="492" y="659"/>
                  </a:lnTo>
                  <a:lnTo>
                    <a:pt x="496" y="640"/>
                  </a:lnTo>
                  <a:lnTo>
                    <a:pt x="495" y="622"/>
                  </a:lnTo>
                  <a:lnTo>
                    <a:pt x="488" y="604"/>
                  </a:lnTo>
                  <a:lnTo>
                    <a:pt x="477" y="587"/>
                  </a:lnTo>
                  <a:lnTo>
                    <a:pt x="463" y="574"/>
                  </a:lnTo>
                  <a:lnTo>
                    <a:pt x="446" y="567"/>
                  </a:lnTo>
                  <a:lnTo>
                    <a:pt x="429" y="564"/>
                  </a:lnTo>
                  <a:lnTo>
                    <a:pt x="437" y="536"/>
                  </a:lnTo>
                  <a:lnTo>
                    <a:pt x="433" y="513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67" name="Freeform 59"/>
            <p:cNvSpPr>
              <a:spLocks/>
            </p:cNvSpPr>
            <p:nvPr/>
          </p:nvSpPr>
          <p:spPr bwMode="gray">
            <a:xfrm>
              <a:off x="3118" y="2547"/>
              <a:ext cx="546" cy="444"/>
            </a:xfrm>
            <a:custGeom>
              <a:avLst/>
              <a:gdLst/>
              <a:ahLst/>
              <a:cxnLst>
                <a:cxn ang="0">
                  <a:pos x="494" y="207"/>
                </a:cxn>
                <a:cxn ang="0">
                  <a:pos x="486" y="192"/>
                </a:cxn>
                <a:cxn ang="0">
                  <a:pos x="465" y="182"/>
                </a:cxn>
                <a:cxn ang="0">
                  <a:pos x="473" y="163"/>
                </a:cxn>
                <a:cxn ang="0">
                  <a:pos x="486" y="149"/>
                </a:cxn>
                <a:cxn ang="0">
                  <a:pos x="491" y="127"/>
                </a:cxn>
                <a:cxn ang="0">
                  <a:pos x="487" y="89"/>
                </a:cxn>
                <a:cxn ang="0">
                  <a:pos x="476" y="48"/>
                </a:cxn>
                <a:cxn ang="0">
                  <a:pos x="459" y="16"/>
                </a:cxn>
                <a:cxn ang="0">
                  <a:pos x="355" y="36"/>
                </a:cxn>
                <a:cxn ang="0">
                  <a:pos x="319" y="18"/>
                </a:cxn>
                <a:cxn ang="0">
                  <a:pos x="263" y="27"/>
                </a:cxn>
                <a:cxn ang="0">
                  <a:pos x="222" y="26"/>
                </a:cxn>
                <a:cxn ang="0">
                  <a:pos x="194" y="0"/>
                </a:cxn>
                <a:cxn ang="0">
                  <a:pos x="157" y="11"/>
                </a:cxn>
                <a:cxn ang="0">
                  <a:pos x="114" y="34"/>
                </a:cxn>
                <a:cxn ang="0">
                  <a:pos x="75" y="61"/>
                </a:cxn>
                <a:cxn ang="0">
                  <a:pos x="40" y="80"/>
                </a:cxn>
                <a:cxn ang="0">
                  <a:pos x="25" y="91"/>
                </a:cxn>
                <a:cxn ang="0">
                  <a:pos x="11" y="109"/>
                </a:cxn>
                <a:cxn ang="0">
                  <a:pos x="13" y="148"/>
                </a:cxn>
                <a:cxn ang="0">
                  <a:pos x="8" y="160"/>
                </a:cxn>
                <a:cxn ang="0">
                  <a:pos x="0" y="182"/>
                </a:cxn>
                <a:cxn ang="0">
                  <a:pos x="35" y="245"/>
                </a:cxn>
                <a:cxn ang="0">
                  <a:pos x="37" y="274"/>
                </a:cxn>
                <a:cxn ang="0">
                  <a:pos x="49" y="315"/>
                </a:cxn>
                <a:cxn ang="0">
                  <a:pos x="67" y="342"/>
                </a:cxn>
                <a:cxn ang="0">
                  <a:pos x="93" y="354"/>
                </a:cxn>
                <a:cxn ang="0">
                  <a:pos x="119" y="354"/>
                </a:cxn>
                <a:cxn ang="0">
                  <a:pos x="146" y="368"/>
                </a:cxn>
                <a:cxn ang="0">
                  <a:pos x="146" y="383"/>
                </a:cxn>
                <a:cxn ang="0">
                  <a:pos x="152" y="389"/>
                </a:cxn>
                <a:cxn ang="0">
                  <a:pos x="158" y="385"/>
                </a:cxn>
                <a:cxn ang="0">
                  <a:pos x="163" y="377"/>
                </a:cxn>
                <a:cxn ang="0">
                  <a:pos x="166" y="372"/>
                </a:cxn>
                <a:cxn ang="0">
                  <a:pos x="196" y="376"/>
                </a:cxn>
                <a:cxn ang="0">
                  <a:pos x="216" y="390"/>
                </a:cxn>
                <a:cxn ang="0">
                  <a:pos x="250" y="408"/>
                </a:cxn>
                <a:cxn ang="0">
                  <a:pos x="266" y="422"/>
                </a:cxn>
                <a:cxn ang="0">
                  <a:pos x="287" y="430"/>
                </a:cxn>
                <a:cxn ang="0">
                  <a:pos x="350" y="444"/>
                </a:cxn>
                <a:cxn ang="0">
                  <a:pos x="400" y="422"/>
                </a:cxn>
                <a:cxn ang="0">
                  <a:pos x="418" y="418"/>
                </a:cxn>
                <a:cxn ang="0">
                  <a:pos x="431" y="421"/>
                </a:cxn>
                <a:cxn ang="0">
                  <a:pos x="432" y="426"/>
                </a:cxn>
                <a:cxn ang="0">
                  <a:pos x="430" y="430"/>
                </a:cxn>
                <a:cxn ang="0">
                  <a:pos x="426" y="433"/>
                </a:cxn>
                <a:cxn ang="0">
                  <a:pos x="426" y="435"/>
                </a:cxn>
                <a:cxn ang="0">
                  <a:pos x="483" y="408"/>
                </a:cxn>
                <a:cxn ang="0">
                  <a:pos x="541" y="296"/>
                </a:cxn>
                <a:cxn ang="0">
                  <a:pos x="528" y="264"/>
                </a:cxn>
                <a:cxn ang="0">
                  <a:pos x="513" y="237"/>
                </a:cxn>
              </a:cxnLst>
              <a:rect l="0" t="0" r="r" b="b"/>
              <a:pathLst>
                <a:path w="546" h="444">
                  <a:moveTo>
                    <a:pt x="490" y="217"/>
                  </a:moveTo>
                  <a:lnTo>
                    <a:pt x="494" y="207"/>
                  </a:lnTo>
                  <a:lnTo>
                    <a:pt x="491" y="199"/>
                  </a:lnTo>
                  <a:lnTo>
                    <a:pt x="486" y="192"/>
                  </a:lnTo>
                  <a:lnTo>
                    <a:pt x="477" y="187"/>
                  </a:lnTo>
                  <a:lnTo>
                    <a:pt x="465" y="182"/>
                  </a:lnTo>
                  <a:lnTo>
                    <a:pt x="468" y="172"/>
                  </a:lnTo>
                  <a:lnTo>
                    <a:pt x="473" y="163"/>
                  </a:lnTo>
                  <a:lnTo>
                    <a:pt x="481" y="157"/>
                  </a:lnTo>
                  <a:lnTo>
                    <a:pt x="486" y="149"/>
                  </a:lnTo>
                  <a:lnTo>
                    <a:pt x="489" y="141"/>
                  </a:lnTo>
                  <a:lnTo>
                    <a:pt x="491" y="127"/>
                  </a:lnTo>
                  <a:lnTo>
                    <a:pt x="490" y="109"/>
                  </a:lnTo>
                  <a:lnTo>
                    <a:pt x="487" y="89"/>
                  </a:lnTo>
                  <a:lnTo>
                    <a:pt x="482" y="68"/>
                  </a:lnTo>
                  <a:lnTo>
                    <a:pt x="476" y="48"/>
                  </a:lnTo>
                  <a:lnTo>
                    <a:pt x="467" y="30"/>
                  </a:lnTo>
                  <a:lnTo>
                    <a:pt x="459" y="16"/>
                  </a:lnTo>
                  <a:lnTo>
                    <a:pt x="450" y="7"/>
                  </a:lnTo>
                  <a:lnTo>
                    <a:pt x="355" y="36"/>
                  </a:lnTo>
                  <a:lnTo>
                    <a:pt x="346" y="17"/>
                  </a:lnTo>
                  <a:lnTo>
                    <a:pt x="319" y="18"/>
                  </a:lnTo>
                  <a:lnTo>
                    <a:pt x="290" y="22"/>
                  </a:lnTo>
                  <a:lnTo>
                    <a:pt x="263" y="27"/>
                  </a:lnTo>
                  <a:lnTo>
                    <a:pt x="240" y="35"/>
                  </a:lnTo>
                  <a:lnTo>
                    <a:pt x="222" y="26"/>
                  </a:lnTo>
                  <a:lnTo>
                    <a:pt x="207" y="13"/>
                  </a:lnTo>
                  <a:lnTo>
                    <a:pt x="194" y="0"/>
                  </a:lnTo>
                  <a:lnTo>
                    <a:pt x="176" y="4"/>
                  </a:lnTo>
                  <a:lnTo>
                    <a:pt x="157" y="11"/>
                  </a:lnTo>
                  <a:lnTo>
                    <a:pt x="136" y="22"/>
                  </a:lnTo>
                  <a:lnTo>
                    <a:pt x="114" y="34"/>
                  </a:lnTo>
                  <a:lnTo>
                    <a:pt x="94" y="48"/>
                  </a:lnTo>
                  <a:lnTo>
                    <a:pt x="75" y="61"/>
                  </a:lnTo>
                  <a:lnTo>
                    <a:pt x="57" y="72"/>
                  </a:lnTo>
                  <a:lnTo>
                    <a:pt x="40" y="80"/>
                  </a:lnTo>
                  <a:lnTo>
                    <a:pt x="34" y="84"/>
                  </a:lnTo>
                  <a:lnTo>
                    <a:pt x="25" y="91"/>
                  </a:lnTo>
                  <a:lnTo>
                    <a:pt x="17" y="100"/>
                  </a:lnTo>
                  <a:lnTo>
                    <a:pt x="11" y="109"/>
                  </a:lnTo>
                  <a:lnTo>
                    <a:pt x="5" y="114"/>
                  </a:lnTo>
                  <a:lnTo>
                    <a:pt x="13" y="148"/>
                  </a:lnTo>
                  <a:lnTo>
                    <a:pt x="12" y="153"/>
                  </a:lnTo>
                  <a:lnTo>
                    <a:pt x="8" y="160"/>
                  </a:lnTo>
                  <a:lnTo>
                    <a:pt x="4" y="169"/>
                  </a:lnTo>
                  <a:lnTo>
                    <a:pt x="0" y="182"/>
                  </a:lnTo>
                  <a:lnTo>
                    <a:pt x="32" y="232"/>
                  </a:lnTo>
                  <a:lnTo>
                    <a:pt x="35" y="245"/>
                  </a:lnTo>
                  <a:lnTo>
                    <a:pt x="36" y="259"/>
                  </a:lnTo>
                  <a:lnTo>
                    <a:pt x="37" y="274"/>
                  </a:lnTo>
                  <a:lnTo>
                    <a:pt x="41" y="294"/>
                  </a:lnTo>
                  <a:lnTo>
                    <a:pt x="49" y="315"/>
                  </a:lnTo>
                  <a:lnTo>
                    <a:pt x="57" y="331"/>
                  </a:lnTo>
                  <a:lnTo>
                    <a:pt x="67" y="342"/>
                  </a:lnTo>
                  <a:lnTo>
                    <a:pt x="80" y="350"/>
                  </a:lnTo>
                  <a:lnTo>
                    <a:pt x="93" y="354"/>
                  </a:lnTo>
                  <a:lnTo>
                    <a:pt x="107" y="355"/>
                  </a:lnTo>
                  <a:lnTo>
                    <a:pt x="119" y="354"/>
                  </a:lnTo>
                  <a:lnTo>
                    <a:pt x="131" y="351"/>
                  </a:lnTo>
                  <a:lnTo>
                    <a:pt x="146" y="368"/>
                  </a:lnTo>
                  <a:lnTo>
                    <a:pt x="146" y="376"/>
                  </a:lnTo>
                  <a:lnTo>
                    <a:pt x="146" y="383"/>
                  </a:lnTo>
                  <a:lnTo>
                    <a:pt x="149" y="390"/>
                  </a:lnTo>
                  <a:lnTo>
                    <a:pt x="152" y="389"/>
                  </a:lnTo>
                  <a:lnTo>
                    <a:pt x="155" y="387"/>
                  </a:lnTo>
                  <a:lnTo>
                    <a:pt x="158" y="385"/>
                  </a:lnTo>
                  <a:lnTo>
                    <a:pt x="160" y="381"/>
                  </a:lnTo>
                  <a:lnTo>
                    <a:pt x="163" y="377"/>
                  </a:lnTo>
                  <a:lnTo>
                    <a:pt x="164" y="374"/>
                  </a:lnTo>
                  <a:lnTo>
                    <a:pt x="166" y="372"/>
                  </a:lnTo>
                  <a:lnTo>
                    <a:pt x="181" y="372"/>
                  </a:lnTo>
                  <a:lnTo>
                    <a:pt x="196" y="376"/>
                  </a:lnTo>
                  <a:lnTo>
                    <a:pt x="208" y="381"/>
                  </a:lnTo>
                  <a:lnTo>
                    <a:pt x="216" y="390"/>
                  </a:lnTo>
                  <a:lnTo>
                    <a:pt x="219" y="403"/>
                  </a:lnTo>
                  <a:lnTo>
                    <a:pt x="250" y="408"/>
                  </a:lnTo>
                  <a:lnTo>
                    <a:pt x="259" y="417"/>
                  </a:lnTo>
                  <a:lnTo>
                    <a:pt x="266" y="422"/>
                  </a:lnTo>
                  <a:lnTo>
                    <a:pt x="273" y="426"/>
                  </a:lnTo>
                  <a:lnTo>
                    <a:pt x="287" y="430"/>
                  </a:lnTo>
                  <a:lnTo>
                    <a:pt x="318" y="423"/>
                  </a:lnTo>
                  <a:lnTo>
                    <a:pt x="350" y="444"/>
                  </a:lnTo>
                  <a:lnTo>
                    <a:pt x="368" y="427"/>
                  </a:lnTo>
                  <a:lnTo>
                    <a:pt x="400" y="422"/>
                  </a:lnTo>
                  <a:lnTo>
                    <a:pt x="409" y="421"/>
                  </a:lnTo>
                  <a:lnTo>
                    <a:pt x="418" y="418"/>
                  </a:lnTo>
                  <a:lnTo>
                    <a:pt x="426" y="418"/>
                  </a:lnTo>
                  <a:lnTo>
                    <a:pt x="431" y="421"/>
                  </a:lnTo>
                  <a:lnTo>
                    <a:pt x="432" y="423"/>
                  </a:lnTo>
                  <a:lnTo>
                    <a:pt x="432" y="426"/>
                  </a:lnTo>
                  <a:lnTo>
                    <a:pt x="431" y="428"/>
                  </a:lnTo>
                  <a:lnTo>
                    <a:pt x="430" y="430"/>
                  </a:lnTo>
                  <a:lnTo>
                    <a:pt x="427" y="432"/>
                  </a:lnTo>
                  <a:lnTo>
                    <a:pt x="426" y="433"/>
                  </a:lnTo>
                  <a:lnTo>
                    <a:pt x="426" y="435"/>
                  </a:lnTo>
                  <a:lnTo>
                    <a:pt x="426" y="435"/>
                  </a:lnTo>
                  <a:lnTo>
                    <a:pt x="486" y="438"/>
                  </a:lnTo>
                  <a:lnTo>
                    <a:pt x="483" y="408"/>
                  </a:lnTo>
                  <a:lnTo>
                    <a:pt x="546" y="307"/>
                  </a:lnTo>
                  <a:lnTo>
                    <a:pt x="541" y="296"/>
                  </a:lnTo>
                  <a:lnTo>
                    <a:pt x="536" y="281"/>
                  </a:lnTo>
                  <a:lnTo>
                    <a:pt x="528" y="264"/>
                  </a:lnTo>
                  <a:lnTo>
                    <a:pt x="521" y="249"/>
                  </a:lnTo>
                  <a:lnTo>
                    <a:pt x="513" y="237"/>
                  </a:lnTo>
                  <a:lnTo>
                    <a:pt x="490" y="217"/>
                  </a:lnTo>
                </a:path>
              </a:pathLst>
            </a:custGeom>
            <a:solidFill>
              <a:srgbClr val="9AAE58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68" name="Freeform 60"/>
            <p:cNvSpPr>
              <a:spLocks/>
            </p:cNvSpPr>
            <p:nvPr/>
          </p:nvSpPr>
          <p:spPr bwMode="gray">
            <a:xfrm>
              <a:off x="2703" y="2559"/>
              <a:ext cx="463" cy="631"/>
            </a:xfrm>
            <a:custGeom>
              <a:avLst/>
              <a:gdLst/>
              <a:ahLst/>
              <a:cxnLst>
                <a:cxn ang="0">
                  <a:pos x="344" y="374"/>
                </a:cxn>
                <a:cxn ang="0">
                  <a:pos x="394" y="352"/>
                </a:cxn>
                <a:cxn ang="0">
                  <a:pos x="433" y="305"/>
                </a:cxn>
                <a:cxn ang="0">
                  <a:pos x="461" y="300"/>
                </a:cxn>
                <a:cxn ang="0">
                  <a:pos x="447" y="219"/>
                </a:cxn>
                <a:cxn ang="0">
                  <a:pos x="427" y="136"/>
                </a:cxn>
                <a:cxn ang="0">
                  <a:pos x="405" y="72"/>
                </a:cxn>
                <a:cxn ang="0">
                  <a:pos x="383" y="59"/>
                </a:cxn>
                <a:cxn ang="0">
                  <a:pos x="392" y="45"/>
                </a:cxn>
                <a:cxn ang="0">
                  <a:pos x="387" y="20"/>
                </a:cxn>
                <a:cxn ang="0">
                  <a:pos x="374" y="4"/>
                </a:cxn>
                <a:cxn ang="0">
                  <a:pos x="362" y="2"/>
                </a:cxn>
                <a:cxn ang="0">
                  <a:pos x="355" y="18"/>
                </a:cxn>
                <a:cxn ang="0">
                  <a:pos x="367" y="24"/>
                </a:cxn>
                <a:cxn ang="0">
                  <a:pos x="358" y="42"/>
                </a:cxn>
                <a:cxn ang="0">
                  <a:pos x="313" y="59"/>
                </a:cxn>
                <a:cxn ang="0">
                  <a:pos x="294" y="59"/>
                </a:cxn>
                <a:cxn ang="0">
                  <a:pos x="286" y="79"/>
                </a:cxn>
                <a:cxn ang="0">
                  <a:pos x="246" y="52"/>
                </a:cxn>
                <a:cxn ang="0">
                  <a:pos x="200" y="40"/>
                </a:cxn>
                <a:cxn ang="0">
                  <a:pos x="206" y="19"/>
                </a:cxn>
                <a:cxn ang="0">
                  <a:pos x="136" y="2"/>
                </a:cxn>
                <a:cxn ang="0">
                  <a:pos x="153" y="51"/>
                </a:cxn>
                <a:cxn ang="0">
                  <a:pos x="158" y="77"/>
                </a:cxn>
                <a:cxn ang="0">
                  <a:pos x="150" y="86"/>
                </a:cxn>
                <a:cxn ang="0">
                  <a:pos x="144" y="91"/>
                </a:cxn>
                <a:cxn ang="0">
                  <a:pos x="136" y="90"/>
                </a:cxn>
                <a:cxn ang="0">
                  <a:pos x="132" y="116"/>
                </a:cxn>
                <a:cxn ang="0">
                  <a:pos x="110" y="118"/>
                </a:cxn>
                <a:cxn ang="0">
                  <a:pos x="92" y="96"/>
                </a:cxn>
                <a:cxn ang="0">
                  <a:pos x="76" y="159"/>
                </a:cxn>
                <a:cxn ang="0">
                  <a:pos x="1" y="255"/>
                </a:cxn>
                <a:cxn ang="0">
                  <a:pos x="1" y="282"/>
                </a:cxn>
                <a:cxn ang="0">
                  <a:pos x="0" y="329"/>
                </a:cxn>
                <a:cxn ang="0">
                  <a:pos x="19" y="418"/>
                </a:cxn>
                <a:cxn ang="0">
                  <a:pos x="36" y="437"/>
                </a:cxn>
                <a:cxn ang="0">
                  <a:pos x="37" y="448"/>
                </a:cxn>
                <a:cxn ang="0">
                  <a:pos x="36" y="455"/>
                </a:cxn>
                <a:cxn ang="0">
                  <a:pos x="48" y="464"/>
                </a:cxn>
                <a:cxn ang="0">
                  <a:pos x="86" y="470"/>
                </a:cxn>
                <a:cxn ang="0">
                  <a:pos x="109" y="502"/>
                </a:cxn>
                <a:cxn ang="0">
                  <a:pos x="89" y="547"/>
                </a:cxn>
                <a:cxn ang="0">
                  <a:pos x="74" y="592"/>
                </a:cxn>
                <a:cxn ang="0">
                  <a:pos x="92" y="610"/>
                </a:cxn>
                <a:cxn ang="0">
                  <a:pos x="113" y="603"/>
                </a:cxn>
                <a:cxn ang="0">
                  <a:pos x="119" y="584"/>
                </a:cxn>
                <a:cxn ang="0">
                  <a:pos x="146" y="593"/>
                </a:cxn>
                <a:cxn ang="0">
                  <a:pos x="167" y="607"/>
                </a:cxn>
                <a:cxn ang="0">
                  <a:pos x="195" y="605"/>
                </a:cxn>
                <a:cxn ang="0">
                  <a:pos x="258" y="612"/>
                </a:cxn>
                <a:cxn ang="0">
                  <a:pos x="322" y="597"/>
                </a:cxn>
                <a:cxn ang="0">
                  <a:pos x="369" y="589"/>
                </a:cxn>
                <a:cxn ang="0">
                  <a:pos x="363" y="580"/>
                </a:cxn>
                <a:cxn ang="0">
                  <a:pos x="354" y="575"/>
                </a:cxn>
                <a:cxn ang="0">
                  <a:pos x="396" y="539"/>
                </a:cxn>
                <a:cxn ang="0">
                  <a:pos x="444" y="517"/>
                </a:cxn>
                <a:cxn ang="0">
                  <a:pos x="424" y="497"/>
                </a:cxn>
                <a:cxn ang="0">
                  <a:pos x="403" y="484"/>
                </a:cxn>
                <a:cxn ang="0">
                  <a:pos x="369" y="442"/>
                </a:cxn>
                <a:cxn ang="0">
                  <a:pos x="349" y="409"/>
                </a:cxn>
              </a:cxnLst>
              <a:rect l="0" t="0" r="r" b="b"/>
              <a:pathLst>
                <a:path w="463" h="631">
                  <a:moveTo>
                    <a:pt x="309" y="388"/>
                  </a:moveTo>
                  <a:lnTo>
                    <a:pt x="326" y="380"/>
                  </a:lnTo>
                  <a:lnTo>
                    <a:pt x="344" y="374"/>
                  </a:lnTo>
                  <a:lnTo>
                    <a:pt x="360" y="368"/>
                  </a:lnTo>
                  <a:lnTo>
                    <a:pt x="377" y="361"/>
                  </a:lnTo>
                  <a:lnTo>
                    <a:pt x="394" y="352"/>
                  </a:lnTo>
                  <a:lnTo>
                    <a:pt x="408" y="341"/>
                  </a:lnTo>
                  <a:lnTo>
                    <a:pt x="422" y="325"/>
                  </a:lnTo>
                  <a:lnTo>
                    <a:pt x="433" y="305"/>
                  </a:lnTo>
                  <a:lnTo>
                    <a:pt x="460" y="315"/>
                  </a:lnTo>
                  <a:lnTo>
                    <a:pt x="463" y="307"/>
                  </a:lnTo>
                  <a:lnTo>
                    <a:pt x="461" y="300"/>
                  </a:lnTo>
                  <a:lnTo>
                    <a:pt x="459" y="291"/>
                  </a:lnTo>
                  <a:lnTo>
                    <a:pt x="455" y="277"/>
                  </a:lnTo>
                  <a:lnTo>
                    <a:pt x="447" y="219"/>
                  </a:lnTo>
                  <a:lnTo>
                    <a:pt x="415" y="170"/>
                  </a:lnTo>
                  <a:lnTo>
                    <a:pt x="419" y="152"/>
                  </a:lnTo>
                  <a:lnTo>
                    <a:pt x="427" y="136"/>
                  </a:lnTo>
                  <a:lnTo>
                    <a:pt x="415" y="79"/>
                  </a:lnTo>
                  <a:lnTo>
                    <a:pt x="413" y="75"/>
                  </a:lnTo>
                  <a:lnTo>
                    <a:pt x="405" y="72"/>
                  </a:lnTo>
                  <a:lnTo>
                    <a:pt x="397" y="66"/>
                  </a:lnTo>
                  <a:lnTo>
                    <a:pt x="390" y="63"/>
                  </a:lnTo>
                  <a:lnTo>
                    <a:pt x="383" y="59"/>
                  </a:lnTo>
                  <a:lnTo>
                    <a:pt x="382" y="54"/>
                  </a:lnTo>
                  <a:lnTo>
                    <a:pt x="386" y="50"/>
                  </a:lnTo>
                  <a:lnTo>
                    <a:pt x="392" y="45"/>
                  </a:lnTo>
                  <a:lnTo>
                    <a:pt x="394" y="37"/>
                  </a:lnTo>
                  <a:lnTo>
                    <a:pt x="391" y="29"/>
                  </a:lnTo>
                  <a:lnTo>
                    <a:pt x="387" y="20"/>
                  </a:lnTo>
                  <a:lnTo>
                    <a:pt x="382" y="14"/>
                  </a:lnTo>
                  <a:lnTo>
                    <a:pt x="378" y="8"/>
                  </a:lnTo>
                  <a:lnTo>
                    <a:pt x="374" y="4"/>
                  </a:lnTo>
                  <a:lnTo>
                    <a:pt x="370" y="1"/>
                  </a:lnTo>
                  <a:lnTo>
                    <a:pt x="365" y="0"/>
                  </a:lnTo>
                  <a:lnTo>
                    <a:pt x="362" y="2"/>
                  </a:lnTo>
                  <a:lnTo>
                    <a:pt x="355" y="9"/>
                  </a:lnTo>
                  <a:lnTo>
                    <a:pt x="354" y="14"/>
                  </a:lnTo>
                  <a:lnTo>
                    <a:pt x="355" y="18"/>
                  </a:lnTo>
                  <a:lnTo>
                    <a:pt x="359" y="19"/>
                  </a:lnTo>
                  <a:lnTo>
                    <a:pt x="363" y="22"/>
                  </a:lnTo>
                  <a:lnTo>
                    <a:pt x="367" y="24"/>
                  </a:lnTo>
                  <a:lnTo>
                    <a:pt x="368" y="28"/>
                  </a:lnTo>
                  <a:lnTo>
                    <a:pt x="365" y="33"/>
                  </a:lnTo>
                  <a:lnTo>
                    <a:pt x="358" y="42"/>
                  </a:lnTo>
                  <a:lnTo>
                    <a:pt x="341" y="54"/>
                  </a:lnTo>
                  <a:lnTo>
                    <a:pt x="326" y="59"/>
                  </a:lnTo>
                  <a:lnTo>
                    <a:pt x="313" y="59"/>
                  </a:lnTo>
                  <a:lnTo>
                    <a:pt x="301" y="58"/>
                  </a:lnTo>
                  <a:lnTo>
                    <a:pt x="295" y="55"/>
                  </a:lnTo>
                  <a:lnTo>
                    <a:pt x="294" y="59"/>
                  </a:lnTo>
                  <a:lnTo>
                    <a:pt x="290" y="65"/>
                  </a:lnTo>
                  <a:lnTo>
                    <a:pt x="287" y="73"/>
                  </a:lnTo>
                  <a:lnTo>
                    <a:pt x="286" y="79"/>
                  </a:lnTo>
                  <a:lnTo>
                    <a:pt x="259" y="74"/>
                  </a:lnTo>
                  <a:lnTo>
                    <a:pt x="256" y="58"/>
                  </a:lnTo>
                  <a:lnTo>
                    <a:pt x="246" y="52"/>
                  </a:lnTo>
                  <a:lnTo>
                    <a:pt x="231" y="46"/>
                  </a:lnTo>
                  <a:lnTo>
                    <a:pt x="215" y="42"/>
                  </a:lnTo>
                  <a:lnTo>
                    <a:pt x="200" y="40"/>
                  </a:lnTo>
                  <a:lnTo>
                    <a:pt x="201" y="32"/>
                  </a:lnTo>
                  <a:lnTo>
                    <a:pt x="204" y="25"/>
                  </a:lnTo>
                  <a:lnTo>
                    <a:pt x="206" y="19"/>
                  </a:lnTo>
                  <a:lnTo>
                    <a:pt x="206" y="13"/>
                  </a:lnTo>
                  <a:lnTo>
                    <a:pt x="204" y="2"/>
                  </a:lnTo>
                  <a:lnTo>
                    <a:pt x="136" y="2"/>
                  </a:lnTo>
                  <a:lnTo>
                    <a:pt x="139" y="18"/>
                  </a:lnTo>
                  <a:lnTo>
                    <a:pt x="145" y="36"/>
                  </a:lnTo>
                  <a:lnTo>
                    <a:pt x="153" y="51"/>
                  </a:lnTo>
                  <a:lnTo>
                    <a:pt x="162" y="63"/>
                  </a:lnTo>
                  <a:lnTo>
                    <a:pt x="160" y="69"/>
                  </a:lnTo>
                  <a:lnTo>
                    <a:pt x="158" y="77"/>
                  </a:lnTo>
                  <a:lnTo>
                    <a:pt x="156" y="83"/>
                  </a:lnTo>
                  <a:lnTo>
                    <a:pt x="154" y="84"/>
                  </a:lnTo>
                  <a:lnTo>
                    <a:pt x="150" y="86"/>
                  </a:lnTo>
                  <a:lnTo>
                    <a:pt x="148" y="87"/>
                  </a:lnTo>
                  <a:lnTo>
                    <a:pt x="146" y="90"/>
                  </a:lnTo>
                  <a:lnTo>
                    <a:pt x="144" y="91"/>
                  </a:lnTo>
                  <a:lnTo>
                    <a:pt x="144" y="91"/>
                  </a:lnTo>
                  <a:lnTo>
                    <a:pt x="136" y="83"/>
                  </a:lnTo>
                  <a:lnTo>
                    <a:pt x="136" y="90"/>
                  </a:lnTo>
                  <a:lnTo>
                    <a:pt x="136" y="98"/>
                  </a:lnTo>
                  <a:lnTo>
                    <a:pt x="135" y="109"/>
                  </a:lnTo>
                  <a:lnTo>
                    <a:pt x="132" y="116"/>
                  </a:lnTo>
                  <a:lnTo>
                    <a:pt x="127" y="119"/>
                  </a:lnTo>
                  <a:lnTo>
                    <a:pt x="115" y="119"/>
                  </a:lnTo>
                  <a:lnTo>
                    <a:pt x="110" y="118"/>
                  </a:lnTo>
                  <a:lnTo>
                    <a:pt x="104" y="111"/>
                  </a:lnTo>
                  <a:lnTo>
                    <a:pt x="98" y="104"/>
                  </a:lnTo>
                  <a:lnTo>
                    <a:pt x="92" y="96"/>
                  </a:lnTo>
                  <a:lnTo>
                    <a:pt x="87" y="91"/>
                  </a:lnTo>
                  <a:lnTo>
                    <a:pt x="64" y="114"/>
                  </a:lnTo>
                  <a:lnTo>
                    <a:pt x="76" y="159"/>
                  </a:lnTo>
                  <a:lnTo>
                    <a:pt x="48" y="192"/>
                  </a:lnTo>
                  <a:lnTo>
                    <a:pt x="59" y="209"/>
                  </a:lnTo>
                  <a:lnTo>
                    <a:pt x="1" y="255"/>
                  </a:lnTo>
                  <a:lnTo>
                    <a:pt x="1" y="257"/>
                  </a:lnTo>
                  <a:lnTo>
                    <a:pt x="1" y="268"/>
                  </a:lnTo>
                  <a:lnTo>
                    <a:pt x="1" y="282"/>
                  </a:lnTo>
                  <a:lnTo>
                    <a:pt x="1" y="297"/>
                  </a:lnTo>
                  <a:lnTo>
                    <a:pt x="1" y="314"/>
                  </a:lnTo>
                  <a:lnTo>
                    <a:pt x="0" y="329"/>
                  </a:lnTo>
                  <a:lnTo>
                    <a:pt x="0" y="339"/>
                  </a:lnTo>
                  <a:lnTo>
                    <a:pt x="0" y="344"/>
                  </a:lnTo>
                  <a:lnTo>
                    <a:pt x="19" y="418"/>
                  </a:lnTo>
                  <a:lnTo>
                    <a:pt x="25" y="424"/>
                  </a:lnTo>
                  <a:lnTo>
                    <a:pt x="31" y="430"/>
                  </a:lnTo>
                  <a:lnTo>
                    <a:pt x="36" y="437"/>
                  </a:lnTo>
                  <a:lnTo>
                    <a:pt x="37" y="443"/>
                  </a:lnTo>
                  <a:lnTo>
                    <a:pt x="37" y="447"/>
                  </a:lnTo>
                  <a:lnTo>
                    <a:pt x="37" y="448"/>
                  </a:lnTo>
                  <a:lnTo>
                    <a:pt x="37" y="451"/>
                  </a:lnTo>
                  <a:lnTo>
                    <a:pt x="37" y="452"/>
                  </a:lnTo>
                  <a:lnTo>
                    <a:pt x="36" y="455"/>
                  </a:lnTo>
                  <a:lnTo>
                    <a:pt x="36" y="457"/>
                  </a:lnTo>
                  <a:lnTo>
                    <a:pt x="33" y="460"/>
                  </a:lnTo>
                  <a:lnTo>
                    <a:pt x="48" y="464"/>
                  </a:lnTo>
                  <a:lnTo>
                    <a:pt x="60" y="466"/>
                  </a:lnTo>
                  <a:lnTo>
                    <a:pt x="74" y="467"/>
                  </a:lnTo>
                  <a:lnTo>
                    <a:pt x="86" y="470"/>
                  </a:lnTo>
                  <a:lnTo>
                    <a:pt x="99" y="476"/>
                  </a:lnTo>
                  <a:lnTo>
                    <a:pt x="110" y="488"/>
                  </a:lnTo>
                  <a:lnTo>
                    <a:pt x="109" y="502"/>
                  </a:lnTo>
                  <a:lnTo>
                    <a:pt x="103" y="519"/>
                  </a:lnTo>
                  <a:lnTo>
                    <a:pt x="96" y="534"/>
                  </a:lnTo>
                  <a:lnTo>
                    <a:pt x="89" y="547"/>
                  </a:lnTo>
                  <a:lnTo>
                    <a:pt x="81" y="560"/>
                  </a:lnTo>
                  <a:lnTo>
                    <a:pt x="76" y="575"/>
                  </a:lnTo>
                  <a:lnTo>
                    <a:pt x="74" y="592"/>
                  </a:lnTo>
                  <a:lnTo>
                    <a:pt x="77" y="611"/>
                  </a:lnTo>
                  <a:lnTo>
                    <a:pt x="83" y="611"/>
                  </a:lnTo>
                  <a:lnTo>
                    <a:pt x="92" y="610"/>
                  </a:lnTo>
                  <a:lnTo>
                    <a:pt x="101" y="608"/>
                  </a:lnTo>
                  <a:lnTo>
                    <a:pt x="110" y="607"/>
                  </a:lnTo>
                  <a:lnTo>
                    <a:pt x="113" y="603"/>
                  </a:lnTo>
                  <a:lnTo>
                    <a:pt x="109" y="592"/>
                  </a:lnTo>
                  <a:lnTo>
                    <a:pt x="113" y="585"/>
                  </a:lnTo>
                  <a:lnTo>
                    <a:pt x="119" y="584"/>
                  </a:lnTo>
                  <a:lnTo>
                    <a:pt x="127" y="585"/>
                  </a:lnTo>
                  <a:lnTo>
                    <a:pt x="136" y="588"/>
                  </a:lnTo>
                  <a:lnTo>
                    <a:pt x="146" y="593"/>
                  </a:lnTo>
                  <a:lnTo>
                    <a:pt x="154" y="598"/>
                  </a:lnTo>
                  <a:lnTo>
                    <a:pt x="162" y="603"/>
                  </a:lnTo>
                  <a:lnTo>
                    <a:pt x="167" y="607"/>
                  </a:lnTo>
                  <a:lnTo>
                    <a:pt x="173" y="606"/>
                  </a:lnTo>
                  <a:lnTo>
                    <a:pt x="183" y="605"/>
                  </a:lnTo>
                  <a:lnTo>
                    <a:pt x="195" y="605"/>
                  </a:lnTo>
                  <a:lnTo>
                    <a:pt x="230" y="631"/>
                  </a:lnTo>
                  <a:lnTo>
                    <a:pt x="242" y="621"/>
                  </a:lnTo>
                  <a:lnTo>
                    <a:pt x="258" y="612"/>
                  </a:lnTo>
                  <a:lnTo>
                    <a:pt x="274" y="607"/>
                  </a:lnTo>
                  <a:lnTo>
                    <a:pt x="297" y="601"/>
                  </a:lnTo>
                  <a:lnTo>
                    <a:pt x="322" y="597"/>
                  </a:lnTo>
                  <a:lnTo>
                    <a:pt x="347" y="596"/>
                  </a:lnTo>
                  <a:lnTo>
                    <a:pt x="370" y="592"/>
                  </a:lnTo>
                  <a:lnTo>
                    <a:pt x="369" y="589"/>
                  </a:lnTo>
                  <a:lnTo>
                    <a:pt x="368" y="587"/>
                  </a:lnTo>
                  <a:lnTo>
                    <a:pt x="365" y="583"/>
                  </a:lnTo>
                  <a:lnTo>
                    <a:pt x="363" y="580"/>
                  </a:lnTo>
                  <a:lnTo>
                    <a:pt x="359" y="578"/>
                  </a:lnTo>
                  <a:lnTo>
                    <a:pt x="356" y="576"/>
                  </a:lnTo>
                  <a:lnTo>
                    <a:pt x="354" y="575"/>
                  </a:lnTo>
                  <a:lnTo>
                    <a:pt x="364" y="564"/>
                  </a:lnTo>
                  <a:lnTo>
                    <a:pt x="379" y="551"/>
                  </a:lnTo>
                  <a:lnTo>
                    <a:pt x="396" y="539"/>
                  </a:lnTo>
                  <a:lnTo>
                    <a:pt x="414" y="529"/>
                  </a:lnTo>
                  <a:lnTo>
                    <a:pt x="431" y="521"/>
                  </a:lnTo>
                  <a:lnTo>
                    <a:pt x="444" y="517"/>
                  </a:lnTo>
                  <a:lnTo>
                    <a:pt x="432" y="502"/>
                  </a:lnTo>
                  <a:lnTo>
                    <a:pt x="429" y="499"/>
                  </a:lnTo>
                  <a:lnTo>
                    <a:pt x="424" y="497"/>
                  </a:lnTo>
                  <a:lnTo>
                    <a:pt x="419" y="494"/>
                  </a:lnTo>
                  <a:lnTo>
                    <a:pt x="411" y="491"/>
                  </a:lnTo>
                  <a:lnTo>
                    <a:pt x="403" y="484"/>
                  </a:lnTo>
                  <a:lnTo>
                    <a:pt x="391" y="473"/>
                  </a:lnTo>
                  <a:lnTo>
                    <a:pt x="379" y="457"/>
                  </a:lnTo>
                  <a:lnTo>
                    <a:pt x="369" y="442"/>
                  </a:lnTo>
                  <a:lnTo>
                    <a:pt x="360" y="428"/>
                  </a:lnTo>
                  <a:lnTo>
                    <a:pt x="354" y="416"/>
                  </a:lnTo>
                  <a:lnTo>
                    <a:pt x="349" y="409"/>
                  </a:lnTo>
                  <a:lnTo>
                    <a:pt x="347" y="406"/>
                  </a:lnTo>
                  <a:lnTo>
                    <a:pt x="309" y="388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69" name="Freeform 61"/>
            <p:cNvSpPr>
              <a:spLocks/>
            </p:cNvSpPr>
            <p:nvPr/>
          </p:nvSpPr>
          <p:spPr bwMode="gray">
            <a:xfrm>
              <a:off x="2567" y="2674"/>
              <a:ext cx="212" cy="229"/>
            </a:xfrm>
            <a:custGeom>
              <a:avLst/>
              <a:gdLst/>
              <a:ahLst/>
              <a:cxnLst>
                <a:cxn ang="0">
                  <a:pos x="137" y="140"/>
                </a:cxn>
                <a:cxn ang="0">
                  <a:pos x="195" y="95"/>
                </a:cxn>
                <a:cxn ang="0">
                  <a:pos x="184" y="77"/>
                </a:cxn>
                <a:cxn ang="0">
                  <a:pos x="212" y="44"/>
                </a:cxn>
                <a:cxn ang="0">
                  <a:pos x="204" y="12"/>
                </a:cxn>
                <a:cxn ang="0">
                  <a:pos x="199" y="5"/>
                </a:cxn>
                <a:cxn ang="0">
                  <a:pos x="189" y="1"/>
                </a:cxn>
                <a:cxn ang="0">
                  <a:pos x="175" y="0"/>
                </a:cxn>
                <a:cxn ang="0">
                  <a:pos x="158" y="3"/>
                </a:cxn>
                <a:cxn ang="0">
                  <a:pos x="141" y="7"/>
                </a:cxn>
                <a:cxn ang="0">
                  <a:pos x="127" y="13"/>
                </a:cxn>
                <a:cxn ang="0">
                  <a:pos x="116" y="21"/>
                </a:cxn>
                <a:cxn ang="0">
                  <a:pos x="117" y="31"/>
                </a:cxn>
                <a:cxn ang="0">
                  <a:pos x="121" y="41"/>
                </a:cxn>
                <a:cxn ang="0">
                  <a:pos x="123" y="49"/>
                </a:cxn>
                <a:cxn ang="0">
                  <a:pos x="125" y="58"/>
                </a:cxn>
                <a:cxn ang="0">
                  <a:pos x="123" y="67"/>
                </a:cxn>
                <a:cxn ang="0">
                  <a:pos x="116" y="77"/>
                </a:cxn>
                <a:cxn ang="0">
                  <a:pos x="93" y="77"/>
                </a:cxn>
                <a:cxn ang="0">
                  <a:pos x="87" y="72"/>
                </a:cxn>
                <a:cxn ang="0">
                  <a:pos x="86" y="64"/>
                </a:cxn>
                <a:cxn ang="0">
                  <a:pos x="85" y="54"/>
                </a:cxn>
                <a:cxn ang="0">
                  <a:pos x="82" y="45"/>
                </a:cxn>
                <a:cxn ang="0">
                  <a:pos x="81" y="37"/>
                </a:cxn>
                <a:cxn ang="0">
                  <a:pos x="75" y="53"/>
                </a:cxn>
                <a:cxn ang="0">
                  <a:pos x="68" y="68"/>
                </a:cxn>
                <a:cxn ang="0">
                  <a:pos x="62" y="85"/>
                </a:cxn>
                <a:cxn ang="0">
                  <a:pos x="53" y="101"/>
                </a:cxn>
                <a:cxn ang="0">
                  <a:pos x="41" y="117"/>
                </a:cxn>
                <a:cxn ang="0">
                  <a:pos x="32" y="123"/>
                </a:cxn>
                <a:cxn ang="0">
                  <a:pos x="22" y="132"/>
                </a:cxn>
                <a:cxn ang="0">
                  <a:pos x="12" y="141"/>
                </a:cxn>
                <a:cxn ang="0">
                  <a:pos x="4" y="150"/>
                </a:cxn>
                <a:cxn ang="0">
                  <a:pos x="0" y="160"/>
                </a:cxn>
                <a:cxn ang="0">
                  <a:pos x="23" y="169"/>
                </a:cxn>
                <a:cxn ang="0">
                  <a:pos x="57" y="162"/>
                </a:cxn>
                <a:cxn ang="0">
                  <a:pos x="118" y="191"/>
                </a:cxn>
                <a:cxn ang="0">
                  <a:pos x="113" y="219"/>
                </a:cxn>
                <a:cxn ang="0">
                  <a:pos x="122" y="221"/>
                </a:cxn>
                <a:cxn ang="0">
                  <a:pos x="131" y="223"/>
                </a:cxn>
                <a:cxn ang="0">
                  <a:pos x="137" y="229"/>
                </a:cxn>
                <a:cxn ang="0">
                  <a:pos x="137" y="140"/>
                </a:cxn>
              </a:cxnLst>
              <a:rect l="0" t="0" r="r" b="b"/>
              <a:pathLst>
                <a:path w="212" h="229">
                  <a:moveTo>
                    <a:pt x="137" y="140"/>
                  </a:moveTo>
                  <a:lnTo>
                    <a:pt x="195" y="95"/>
                  </a:lnTo>
                  <a:lnTo>
                    <a:pt x="184" y="77"/>
                  </a:lnTo>
                  <a:lnTo>
                    <a:pt x="212" y="44"/>
                  </a:lnTo>
                  <a:lnTo>
                    <a:pt x="204" y="12"/>
                  </a:lnTo>
                  <a:lnTo>
                    <a:pt x="199" y="5"/>
                  </a:lnTo>
                  <a:lnTo>
                    <a:pt x="189" y="1"/>
                  </a:lnTo>
                  <a:lnTo>
                    <a:pt x="175" y="0"/>
                  </a:lnTo>
                  <a:lnTo>
                    <a:pt x="158" y="3"/>
                  </a:lnTo>
                  <a:lnTo>
                    <a:pt x="141" y="7"/>
                  </a:lnTo>
                  <a:lnTo>
                    <a:pt x="127" y="13"/>
                  </a:lnTo>
                  <a:lnTo>
                    <a:pt x="116" y="21"/>
                  </a:lnTo>
                  <a:lnTo>
                    <a:pt x="117" y="31"/>
                  </a:lnTo>
                  <a:lnTo>
                    <a:pt x="121" y="41"/>
                  </a:lnTo>
                  <a:lnTo>
                    <a:pt x="123" y="49"/>
                  </a:lnTo>
                  <a:lnTo>
                    <a:pt x="125" y="58"/>
                  </a:lnTo>
                  <a:lnTo>
                    <a:pt x="123" y="67"/>
                  </a:lnTo>
                  <a:lnTo>
                    <a:pt x="116" y="77"/>
                  </a:lnTo>
                  <a:lnTo>
                    <a:pt x="93" y="77"/>
                  </a:lnTo>
                  <a:lnTo>
                    <a:pt x="87" y="72"/>
                  </a:lnTo>
                  <a:lnTo>
                    <a:pt x="86" y="64"/>
                  </a:lnTo>
                  <a:lnTo>
                    <a:pt x="85" y="54"/>
                  </a:lnTo>
                  <a:lnTo>
                    <a:pt x="82" y="45"/>
                  </a:lnTo>
                  <a:lnTo>
                    <a:pt x="81" y="37"/>
                  </a:lnTo>
                  <a:lnTo>
                    <a:pt x="75" y="53"/>
                  </a:lnTo>
                  <a:lnTo>
                    <a:pt x="68" y="68"/>
                  </a:lnTo>
                  <a:lnTo>
                    <a:pt x="62" y="85"/>
                  </a:lnTo>
                  <a:lnTo>
                    <a:pt x="53" y="101"/>
                  </a:lnTo>
                  <a:lnTo>
                    <a:pt x="41" y="117"/>
                  </a:lnTo>
                  <a:lnTo>
                    <a:pt x="32" y="123"/>
                  </a:lnTo>
                  <a:lnTo>
                    <a:pt x="22" y="132"/>
                  </a:lnTo>
                  <a:lnTo>
                    <a:pt x="12" y="141"/>
                  </a:lnTo>
                  <a:lnTo>
                    <a:pt x="4" y="150"/>
                  </a:lnTo>
                  <a:lnTo>
                    <a:pt x="0" y="160"/>
                  </a:lnTo>
                  <a:lnTo>
                    <a:pt x="23" y="169"/>
                  </a:lnTo>
                  <a:lnTo>
                    <a:pt x="57" y="162"/>
                  </a:lnTo>
                  <a:lnTo>
                    <a:pt x="118" y="191"/>
                  </a:lnTo>
                  <a:lnTo>
                    <a:pt x="113" y="219"/>
                  </a:lnTo>
                  <a:lnTo>
                    <a:pt x="122" y="221"/>
                  </a:lnTo>
                  <a:lnTo>
                    <a:pt x="131" y="223"/>
                  </a:lnTo>
                  <a:lnTo>
                    <a:pt x="137" y="229"/>
                  </a:lnTo>
                  <a:lnTo>
                    <a:pt x="137" y="140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70" name="Freeform 62"/>
            <p:cNvSpPr>
              <a:spLocks/>
            </p:cNvSpPr>
            <p:nvPr/>
          </p:nvSpPr>
          <p:spPr bwMode="gray">
            <a:xfrm>
              <a:off x="1863" y="2419"/>
              <a:ext cx="252" cy="282"/>
            </a:xfrm>
            <a:custGeom>
              <a:avLst/>
              <a:gdLst/>
              <a:ahLst/>
              <a:cxnLst>
                <a:cxn ang="0">
                  <a:pos x="178" y="76"/>
                </a:cxn>
                <a:cxn ang="0">
                  <a:pos x="202" y="92"/>
                </a:cxn>
                <a:cxn ang="0">
                  <a:pos x="228" y="108"/>
                </a:cxn>
                <a:cxn ang="0">
                  <a:pos x="249" y="144"/>
                </a:cxn>
                <a:cxn ang="0">
                  <a:pos x="247" y="201"/>
                </a:cxn>
                <a:cxn ang="0">
                  <a:pos x="212" y="247"/>
                </a:cxn>
                <a:cxn ang="0">
                  <a:pos x="156" y="268"/>
                </a:cxn>
                <a:cxn ang="0">
                  <a:pos x="91" y="277"/>
                </a:cxn>
                <a:cxn ang="0">
                  <a:pos x="32" y="272"/>
                </a:cxn>
                <a:cxn ang="0">
                  <a:pos x="3" y="259"/>
                </a:cxn>
                <a:cxn ang="0">
                  <a:pos x="3" y="251"/>
                </a:cxn>
                <a:cxn ang="0">
                  <a:pos x="15" y="231"/>
                </a:cxn>
                <a:cxn ang="0">
                  <a:pos x="1" y="215"/>
                </a:cxn>
                <a:cxn ang="0">
                  <a:pos x="10" y="205"/>
                </a:cxn>
                <a:cxn ang="0">
                  <a:pos x="28" y="198"/>
                </a:cxn>
                <a:cxn ang="0">
                  <a:pos x="23" y="192"/>
                </a:cxn>
                <a:cxn ang="0">
                  <a:pos x="14" y="187"/>
                </a:cxn>
                <a:cxn ang="0">
                  <a:pos x="10" y="174"/>
                </a:cxn>
                <a:cxn ang="0">
                  <a:pos x="24" y="169"/>
                </a:cxn>
                <a:cxn ang="0">
                  <a:pos x="41" y="177"/>
                </a:cxn>
                <a:cxn ang="0">
                  <a:pos x="48" y="173"/>
                </a:cxn>
                <a:cxn ang="0">
                  <a:pos x="52" y="153"/>
                </a:cxn>
                <a:cxn ang="0">
                  <a:pos x="57" y="155"/>
                </a:cxn>
                <a:cxn ang="0">
                  <a:pos x="80" y="163"/>
                </a:cxn>
                <a:cxn ang="0">
                  <a:pos x="106" y="150"/>
                </a:cxn>
                <a:cxn ang="0">
                  <a:pos x="75" y="142"/>
                </a:cxn>
                <a:cxn ang="0">
                  <a:pos x="41" y="119"/>
                </a:cxn>
                <a:cxn ang="0">
                  <a:pos x="69" y="110"/>
                </a:cxn>
                <a:cxn ang="0">
                  <a:pos x="71" y="95"/>
                </a:cxn>
                <a:cxn ang="0">
                  <a:pos x="62" y="63"/>
                </a:cxn>
                <a:cxn ang="0">
                  <a:pos x="97" y="53"/>
                </a:cxn>
                <a:cxn ang="0">
                  <a:pos x="132" y="67"/>
                </a:cxn>
                <a:cxn ang="0">
                  <a:pos x="155" y="66"/>
                </a:cxn>
                <a:cxn ang="0">
                  <a:pos x="155" y="39"/>
                </a:cxn>
                <a:cxn ang="0">
                  <a:pos x="144" y="39"/>
                </a:cxn>
                <a:cxn ang="0">
                  <a:pos x="139" y="31"/>
                </a:cxn>
                <a:cxn ang="0">
                  <a:pos x="146" y="28"/>
                </a:cxn>
                <a:cxn ang="0">
                  <a:pos x="152" y="30"/>
                </a:cxn>
                <a:cxn ang="0">
                  <a:pos x="162" y="18"/>
                </a:cxn>
                <a:cxn ang="0">
                  <a:pos x="192" y="3"/>
                </a:cxn>
                <a:cxn ang="0">
                  <a:pos x="216" y="18"/>
                </a:cxn>
                <a:cxn ang="0">
                  <a:pos x="183" y="51"/>
                </a:cxn>
                <a:cxn ang="0">
                  <a:pos x="185" y="54"/>
                </a:cxn>
                <a:cxn ang="0">
                  <a:pos x="192" y="55"/>
                </a:cxn>
                <a:cxn ang="0">
                  <a:pos x="193" y="59"/>
                </a:cxn>
                <a:cxn ang="0">
                  <a:pos x="188" y="64"/>
                </a:cxn>
                <a:cxn ang="0">
                  <a:pos x="180" y="62"/>
                </a:cxn>
                <a:cxn ang="0">
                  <a:pos x="174" y="62"/>
                </a:cxn>
              </a:cxnLst>
              <a:rect l="0" t="0" r="r" b="b"/>
              <a:pathLst>
                <a:path w="252" h="282">
                  <a:moveTo>
                    <a:pt x="174" y="62"/>
                  </a:moveTo>
                  <a:lnTo>
                    <a:pt x="174" y="68"/>
                  </a:lnTo>
                  <a:lnTo>
                    <a:pt x="178" y="76"/>
                  </a:lnTo>
                  <a:lnTo>
                    <a:pt x="184" y="83"/>
                  </a:lnTo>
                  <a:lnTo>
                    <a:pt x="192" y="90"/>
                  </a:lnTo>
                  <a:lnTo>
                    <a:pt x="202" y="92"/>
                  </a:lnTo>
                  <a:lnTo>
                    <a:pt x="212" y="90"/>
                  </a:lnTo>
                  <a:lnTo>
                    <a:pt x="220" y="98"/>
                  </a:lnTo>
                  <a:lnTo>
                    <a:pt x="228" y="108"/>
                  </a:lnTo>
                  <a:lnTo>
                    <a:pt x="237" y="119"/>
                  </a:lnTo>
                  <a:lnTo>
                    <a:pt x="244" y="132"/>
                  </a:lnTo>
                  <a:lnTo>
                    <a:pt x="249" y="144"/>
                  </a:lnTo>
                  <a:lnTo>
                    <a:pt x="252" y="153"/>
                  </a:lnTo>
                  <a:lnTo>
                    <a:pt x="252" y="180"/>
                  </a:lnTo>
                  <a:lnTo>
                    <a:pt x="247" y="201"/>
                  </a:lnTo>
                  <a:lnTo>
                    <a:pt x="239" y="221"/>
                  </a:lnTo>
                  <a:lnTo>
                    <a:pt x="226" y="235"/>
                  </a:lnTo>
                  <a:lnTo>
                    <a:pt x="212" y="247"/>
                  </a:lnTo>
                  <a:lnTo>
                    <a:pt x="196" y="256"/>
                  </a:lnTo>
                  <a:lnTo>
                    <a:pt x="176" y="263"/>
                  </a:lnTo>
                  <a:lnTo>
                    <a:pt x="156" y="268"/>
                  </a:lnTo>
                  <a:lnTo>
                    <a:pt x="134" y="272"/>
                  </a:lnTo>
                  <a:lnTo>
                    <a:pt x="112" y="274"/>
                  </a:lnTo>
                  <a:lnTo>
                    <a:pt x="91" y="277"/>
                  </a:lnTo>
                  <a:lnTo>
                    <a:pt x="69" y="279"/>
                  </a:lnTo>
                  <a:lnTo>
                    <a:pt x="50" y="282"/>
                  </a:lnTo>
                  <a:lnTo>
                    <a:pt x="32" y="272"/>
                  </a:lnTo>
                  <a:lnTo>
                    <a:pt x="19" y="267"/>
                  </a:lnTo>
                  <a:lnTo>
                    <a:pt x="10" y="262"/>
                  </a:lnTo>
                  <a:lnTo>
                    <a:pt x="3" y="259"/>
                  </a:lnTo>
                  <a:lnTo>
                    <a:pt x="1" y="256"/>
                  </a:lnTo>
                  <a:lnTo>
                    <a:pt x="1" y="255"/>
                  </a:lnTo>
                  <a:lnTo>
                    <a:pt x="3" y="251"/>
                  </a:lnTo>
                  <a:lnTo>
                    <a:pt x="6" y="247"/>
                  </a:lnTo>
                  <a:lnTo>
                    <a:pt x="10" y="240"/>
                  </a:lnTo>
                  <a:lnTo>
                    <a:pt x="15" y="231"/>
                  </a:lnTo>
                  <a:lnTo>
                    <a:pt x="12" y="227"/>
                  </a:lnTo>
                  <a:lnTo>
                    <a:pt x="7" y="221"/>
                  </a:lnTo>
                  <a:lnTo>
                    <a:pt x="1" y="215"/>
                  </a:lnTo>
                  <a:lnTo>
                    <a:pt x="0" y="210"/>
                  </a:lnTo>
                  <a:lnTo>
                    <a:pt x="3" y="206"/>
                  </a:lnTo>
                  <a:lnTo>
                    <a:pt x="10" y="205"/>
                  </a:lnTo>
                  <a:lnTo>
                    <a:pt x="19" y="203"/>
                  </a:lnTo>
                  <a:lnTo>
                    <a:pt x="25" y="201"/>
                  </a:lnTo>
                  <a:lnTo>
                    <a:pt x="28" y="198"/>
                  </a:lnTo>
                  <a:lnTo>
                    <a:pt x="28" y="195"/>
                  </a:lnTo>
                  <a:lnTo>
                    <a:pt x="25" y="194"/>
                  </a:lnTo>
                  <a:lnTo>
                    <a:pt x="23" y="192"/>
                  </a:lnTo>
                  <a:lnTo>
                    <a:pt x="20" y="190"/>
                  </a:lnTo>
                  <a:lnTo>
                    <a:pt x="16" y="189"/>
                  </a:lnTo>
                  <a:lnTo>
                    <a:pt x="14" y="187"/>
                  </a:lnTo>
                  <a:lnTo>
                    <a:pt x="11" y="185"/>
                  </a:lnTo>
                  <a:lnTo>
                    <a:pt x="10" y="183"/>
                  </a:lnTo>
                  <a:lnTo>
                    <a:pt x="10" y="174"/>
                  </a:lnTo>
                  <a:lnTo>
                    <a:pt x="14" y="169"/>
                  </a:lnTo>
                  <a:lnTo>
                    <a:pt x="18" y="168"/>
                  </a:lnTo>
                  <a:lnTo>
                    <a:pt x="24" y="169"/>
                  </a:lnTo>
                  <a:lnTo>
                    <a:pt x="30" y="172"/>
                  </a:lnTo>
                  <a:lnTo>
                    <a:pt x="37" y="174"/>
                  </a:lnTo>
                  <a:lnTo>
                    <a:pt x="41" y="177"/>
                  </a:lnTo>
                  <a:lnTo>
                    <a:pt x="44" y="178"/>
                  </a:lnTo>
                  <a:lnTo>
                    <a:pt x="44" y="177"/>
                  </a:lnTo>
                  <a:lnTo>
                    <a:pt x="48" y="173"/>
                  </a:lnTo>
                  <a:lnTo>
                    <a:pt x="51" y="167"/>
                  </a:lnTo>
                  <a:lnTo>
                    <a:pt x="52" y="159"/>
                  </a:lnTo>
                  <a:lnTo>
                    <a:pt x="52" y="153"/>
                  </a:lnTo>
                  <a:lnTo>
                    <a:pt x="52" y="149"/>
                  </a:lnTo>
                  <a:lnTo>
                    <a:pt x="55" y="149"/>
                  </a:lnTo>
                  <a:lnTo>
                    <a:pt x="57" y="155"/>
                  </a:lnTo>
                  <a:lnTo>
                    <a:pt x="64" y="162"/>
                  </a:lnTo>
                  <a:lnTo>
                    <a:pt x="71" y="164"/>
                  </a:lnTo>
                  <a:lnTo>
                    <a:pt x="80" y="163"/>
                  </a:lnTo>
                  <a:lnTo>
                    <a:pt x="89" y="160"/>
                  </a:lnTo>
                  <a:lnTo>
                    <a:pt x="98" y="155"/>
                  </a:lnTo>
                  <a:lnTo>
                    <a:pt x="106" y="150"/>
                  </a:lnTo>
                  <a:lnTo>
                    <a:pt x="111" y="145"/>
                  </a:lnTo>
                  <a:lnTo>
                    <a:pt x="92" y="145"/>
                  </a:lnTo>
                  <a:lnTo>
                    <a:pt x="75" y="142"/>
                  </a:lnTo>
                  <a:lnTo>
                    <a:pt x="61" y="139"/>
                  </a:lnTo>
                  <a:lnTo>
                    <a:pt x="50" y="131"/>
                  </a:lnTo>
                  <a:lnTo>
                    <a:pt x="41" y="119"/>
                  </a:lnTo>
                  <a:lnTo>
                    <a:pt x="52" y="117"/>
                  </a:lnTo>
                  <a:lnTo>
                    <a:pt x="62" y="113"/>
                  </a:lnTo>
                  <a:lnTo>
                    <a:pt x="69" y="110"/>
                  </a:lnTo>
                  <a:lnTo>
                    <a:pt x="73" y="107"/>
                  </a:lnTo>
                  <a:lnTo>
                    <a:pt x="74" y="101"/>
                  </a:lnTo>
                  <a:lnTo>
                    <a:pt x="71" y="95"/>
                  </a:lnTo>
                  <a:lnTo>
                    <a:pt x="65" y="85"/>
                  </a:lnTo>
                  <a:lnTo>
                    <a:pt x="55" y="75"/>
                  </a:lnTo>
                  <a:lnTo>
                    <a:pt x="62" y="63"/>
                  </a:lnTo>
                  <a:lnTo>
                    <a:pt x="73" y="55"/>
                  </a:lnTo>
                  <a:lnTo>
                    <a:pt x="84" y="53"/>
                  </a:lnTo>
                  <a:lnTo>
                    <a:pt x="97" y="53"/>
                  </a:lnTo>
                  <a:lnTo>
                    <a:pt x="110" y="55"/>
                  </a:lnTo>
                  <a:lnTo>
                    <a:pt x="121" y="60"/>
                  </a:lnTo>
                  <a:lnTo>
                    <a:pt x="132" y="67"/>
                  </a:lnTo>
                  <a:lnTo>
                    <a:pt x="139" y="73"/>
                  </a:lnTo>
                  <a:lnTo>
                    <a:pt x="146" y="71"/>
                  </a:lnTo>
                  <a:lnTo>
                    <a:pt x="155" y="66"/>
                  </a:lnTo>
                  <a:lnTo>
                    <a:pt x="161" y="62"/>
                  </a:lnTo>
                  <a:lnTo>
                    <a:pt x="159" y="40"/>
                  </a:lnTo>
                  <a:lnTo>
                    <a:pt x="155" y="39"/>
                  </a:lnTo>
                  <a:lnTo>
                    <a:pt x="152" y="39"/>
                  </a:lnTo>
                  <a:lnTo>
                    <a:pt x="148" y="39"/>
                  </a:lnTo>
                  <a:lnTo>
                    <a:pt x="144" y="39"/>
                  </a:lnTo>
                  <a:lnTo>
                    <a:pt x="142" y="37"/>
                  </a:lnTo>
                  <a:lnTo>
                    <a:pt x="138" y="34"/>
                  </a:lnTo>
                  <a:lnTo>
                    <a:pt x="139" y="31"/>
                  </a:lnTo>
                  <a:lnTo>
                    <a:pt x="142" y="28"/>
                  </a:lnTo>
                  <a:lnTo>
                    <a:pt x="143" y="28"/>
                  </a:lnTo>
                  <a:lnTo>
                    <a:pt x="146" y="28"/>
                  </a:lnTo>
                  <a:lnTo>
                    <a:pt x="148" y="28"/>
                  </a:lnTo>
                  <a:lnTo>
                    <a:pt x="151" y="30"/>
                  </a:lnTo>
                  <a:lnTo>
                    <a:pt x="152" y="30"/>
                  </a:lnTo>
                  <a:lnTo>
                    <a:pt x="155" y="30"/>
                  </a:lnTo>
                  <a:lnTo>
                    <a:pt x="157" y="28"/>
                  </a:lnTo>
                  <a:lnTo>
                    <a:pt x="162" y="18"/>
                  </a:lnTo>
                  <a:lnTo>
                    <a:pt x="170" y="12"/>
                  </a:lnTo>
                  <a:lnTo>
                    <a:pt x="180" y="5"/>
                  </a:lnTo>
                  <a:lnTo>
                    <a:pt x="192" y="3"/>
                  </a:lnTo>
                  <a:lnTo>
                    <a:pt x="203" y="0"/>
                  </a:lnTo>
                  <a:lnTo>
                    <a:pt x="212" y="0"/>
                  </a:lnTo>
                  <a:lnTo>
                    <a:pt x="216" y="18"/>
                  </a:lnTo>
                  <a:lnTo>
                    <a:pt x="187" y="48"/>
                  </a:lnTo>
                  <a:lnTo>
                    <a:pt x="184" y="49"/>
                  </a:lnTo>
                  <a:lnTo>
                    <a:pt x="183" y="51"/>
                  </a:lnTo>
                  <a:lnTo>
                    <a:pt x="183" y="53"/>
                  </a:lnTo>
                  <a:lnTo>
                    <a:pt x="184" y="53"/>
                  </a:lnTo>
                  <a:lnTo>
                    <a:pt x="185" y="54"/>
                  </a:lnTo>
                  <a:lnTo>
                    <a:pt x="188" y="54"/>
                  </a:lnTo>
                  <a:lnTo>
                    <a:pt x="189" y="54"/>
                  </a:lnTo>
                  <a:lnTo>
                    <a:pt x="192" y="55"/>
                  </a:lnTo>
                  <a:lnTo>
                    <a:pt x="193" y="57"/>
                  </a:lnTo>
                  <a:lnTo>
                    <a:pt x="193" y="58"/>
                  </a:lnTo>
                  <a:lnTo>
                    <a:pt x="193" y="59"/>
                  </a:lnTo>
                  <a:lnTo>
                    <a:pt x="192" y="62"/>
                  </a:lnTo>
                  <a:lnTo>
                    <a:pt x="191" y="64"/>
                  </a:lnTo>
                  <a:lnTo>
                    <a:pt x="188" y="64"/>
                  </a:lnTo>
                  <a:lnTo>
                    <a:pt x="185" y="64"/>
                  </a:lnTo>
                  <a:lnTo>
                    <a:pt x="183" y="63"/>
                  </a:lnTo>
                  <a:lnTo>
                    <a:pt x="180" y="62"/>
                  </a:lnTo>
                  <a:lnTo>
                    <a:pt x="178" y="62"/>
                  </a:lnTo>
                  <a:lnTo>
                    <a:pt x="175" y="60"/>
                  </a:lnTo>
                  <a:lnTo>
                    <a:pt x="174" y="62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71" name="Freeform 63"/>
            <p:cNvSpPr>
              <a:spLocks/>
            </p:cNvSpPr>
            <p:nvPr/>
          </p:nvSpPr>
          <p:spPr bwMode="gray">
            <a:xfrm>
              <a:off x="3518" y="3028"/>
              <a:ext cx="538" cy="388"/>
            </a:xfrm>
            <a:custGeom>
              <a:avLst/>
              <a:gdLst/>
              <a:ahLst/>
              <a:cxnLst>
                <a:cxn ang="0">
                  <a:pos x="536" y="205"/>
                </a:cxn>
                <a:cxn ang="0">
                  <a:pos x="528" y="187"/>
                </a:cxn>
                <a:cxn ang="0">
                  <a:pos x="507" y="207"/>
                </a:cxn>
                <a:cxn ang="0">
                  <a:pos x="493" y="212"/>
                </a:cxn>
                <a:cxn ang="0">
                  <a:pos x="473" y="209"/>
                </a:cxn>
                <a:cxn ang="0">
                  <a:pos x="461" y="188"/>
                </a:cxn>
                <a:cxn ang="0">
                  <a:pos x="452" y="159"/>
                </a:cxn>
                <a:cxn ang="0">
                  <a:pos x="449" y="132"/>
                </a:cxn>
                <a:cxn ang="0">
                  <a:pos x="443" y="110"/>
                </a:cxn>
                <a:cxn ang="0">
                  <a:pos x="434" y="96"/>
                </a:cxn>
                <a:cxn ang="0">
                  <a:pos x="415" y="80"/>
                </a:cxn>
                <a:cxn ang="0">
                  <a:pos x="386" y="61"/>
                </a:cxn>
                <a:cxn ang="0">
                  <a:pos x="346" y="37"/>
                </a:cxn>
                <a:cxn ang="0">
                  <a:pos x="309" y="0"/>
                </a:cxn>
                <a:cxn ang="0">
                  <a:pos x="276" y="25"/>
                </a:cxn>
                <a:cxn ang="0">
                  <a:pos x="247" y="56"/>
                </a:cxn>
                <a:cxn ang="0">
                  <a:pos x="217" y="43"/>
                </a:cxn>
                <a:cxn ang="0">
                  <a:pos x="185" y="47"/>
                </a:cxn>
                <a:cxn ang="0">
                  <a:pos x="155" y="65"/>
                </a:cxn>
                <a:cxn ang="0">
                  <a:pos x="127" y="66"/>
                </a:cxn>
                <a:cxn ang="0">
                  <a:pos x="100" y="73"/>
                </a:cxn>
                <a:cxn ang="0">
                  <a:pos x="82" y="102"/>
                </a:cxn>
                <a:cxn ang="0">
                  <a:pos x="64" y="138"/>
                </a:cxn>
                <a:cxn ang="0">
                  <a:pos x="56" y="173"/>
                </a:cxn>
                <a:cxn ang="0">
                  <a:pos x="50" y="201"/>
                </a:cxn>
                <a:cxn ang="0">
                  <a:pos x="0" y="237"/>
                </a:cxn>
                <a:cxn ang="0">
                  <a:pos x="53" y="301"/>
                </a:cxn>
                <a:cxn ang="0">
                  <a:pos x="58" y="320"/>
                </a:cxn>
                <a:cxn ang="0">
                  <a:pos x="112" y="355"/>
                </a:cxn>
                <a:cxn ang="0">
                  <a:pos x="155" y="371"/>
                </a:cxn>
                <a:cxn ang="0">
                  <a:pos x="259" y="388"/>
                </a:cxn>
                <a:cxn ang="0">
                  <a:pos x="355" y="355"/>
                </a:cxn>
                <a:cxn ang="0">
                  <a:pos x="369" y="341"/>
                </a:cxn>
                <a:cxn ang="0">
                  <a:pos x="391" y="323"/>
                </a:cxn>
                <a:cxn ang="0">
                  <a:pos x="411" y="315"/>
                </a:cxn>
                <a:cxn ang="0">
                  <a:pos x="427" y="316"/>
                </a:cxn>
                <a:cxn ang="0">
                  <a:pos x="449" y="319"/>
                </a:cxn>
                <a:cxn ang="0">
                  <a:pos x="468" y="330"/>
                </a:cxn>
                <a:cxn ang="0">
                  <a:pos x="490" y="337"/>
                </a:cxn>
                <a:cxn ang="0">
                  <a:pos x="492" y="260"/>
                </a:cxn>
              </a:cxnLst>
              <a:rect l="0" t="0" r="r" b="b"/>
              <a:pathLst>
                <a:path w="538" h="388">
                  <a:moveTo>
                    <a:pt x="538" y="211"/>
                  </a:moveTo>
                  <a:lnTo>
                    <a:pt x="536" y="205"/>
                  </a:lnTo>
                  <a:lnTo>
                    <a:pt x="532" y="196"/>
                  </a:lnTo>
                  <a:lnTo>
                    <a:pt x="528" y="187"/>
                  </a:lnTo>
                  <a:lnTo>
                    <a:pt x="525" y="180"/>
                  </a:lnTo>
                  <a:lnTo>
                    <a:pt x="507" y="207"/>
                  </a:lnTo>
                  <a:lnTo>
                    <a:pt x="502" y="211"/>
                  </a:lnTo>
                  <a:lnTo>
                    <a:pt x="493" y="212"/>
                  </a:lnTo>
                  <a:lnTo>
                    <a:pt x="483" y="211"/>
                  </a:lnTo>
                  <a:lnTo>
                    <a:pt x="473" y="209"/>
                  </a:lnTo>
                  <a:lnTo>
                    <a:pt x="466" y="201"/>
                  </a:lnTo>
                  <a:lnTo>
                    <a:pt x="461" y="188"/>
                  </a:lnTo>
                  <a:lnTo>
                    <a:pt x="456" y="173"/>
                  </a:lnTo>
                  <a:lnTo>
                    <a:pt x="452" y="159"/>
                  </a:lnTo>
                  <a:lnTo>
                    <a:pt x="450" y="148"/>
                  </a:lnTo>
                  <a:lnTo>
                    <a:pt x="449" y="132"/>
                  </a:lnTo>
                  <a:lnTo>
                    <a:pt x="446" y="119"/>
                  </a:lnTo>
                  <a:lnTo>
                    <a:pt x="443" y="110"/>
                  </a:lnTo>
                  <a:lnTo>
                    <a:pt x="440" y="102"/>
                  </a:lnTo>
                  <a:lnTo>
                    <a:pt x="434" y="96"/>
                  </a:lnTo>
                  <a:lnTo>
                    <a:pt x="427" y="88"/>
                  </a:lnTo>
                  <a:lnTo>
                    <a:pt x="415" y="80"/>
                  </a:lnTo>
                  <a:lnTo>
                    <a:pt x="400" y="70"/>
                  </a:lnTo>
                  <a:lnTo>
                    <a:pt x="386" y="61"/>
                  </a:lnTo>
                  <a:lnTo>
                    <a:pt x="367" y="50"/>
                  </a:lnTo>
                  <a:lnTo>
                    <a:pt x="346" y="37"/>
                  </a:lnTo>
                  <a:lnTo>
                    <a:pt x="327" y="20"/>
                  </a:lnTo>
                  <a:lnTo>
                    <a:pt x="309" y="0"/>
                  </a:lnTo>
                  <a:lnTo>
                    <a:pt x="294" y="13"/>
                  </a:lnTo>
                  <a:lnTo>
                    <a:pt x="276" y="25"/>
                  </a:lnTo>
                  <a:lnTo>
                    <a:pt x="259" y="39"/>
                  </a:lnTo>
                  <a:lnTo>
                    <a:pt x="247" y="56"/>
                  </a:lnTo>
                  <a:lnTo>
                    <a:pt x="231" y="52"/>
                  </a:lnTo>
                  <a:lnTo>
                    <a:pt x="217" y="43"/>
                  </a:lnTo>
                  <a:lnTo>
                    <a:pt x="204" y="33"/>
                  </a:lnTo>
                  <a:lnTo>
                    <a:pt x="185" y="47"/>
                  </a:lnTo>
                  <a:lnTo>
                    <a:pt x="169" y="59"/>
                  </a:lnTo>
                  <a:lnTo>
                    <a:pt x="155" y="65"/>
                  </a:lnTo>
                  <a:lnTo>
                    <a:pt x="141" y="68"/>
                  </a:lnTo>
                  <a:lnTo>
                    <a:pt x="127" y="66"/>
                  </a:lnTo>
                  <a:lnTo>
                    <a:pt x="112" y="63"/>
                  </a:lnTo>
                  <a:lnTo>
                    <a:pt x="100" y="73"/>
                  </a:lnTo>
                  <a:lnTo>
                    <a:pt x="90" y="86"/>
                  </a:lnTo>
                  <a:lnTo>
                    <a:pt x="82" y="102"/>
                  </a:lnTo>
                  <a:lnTo>
                    <a:pt x="73" y="120"/>
                  </a:lnTo>
                  <a:lnTo>
                    <a:pt x="64" y="138"/>
                  </a:lnTo>
                  <a:lnTo>
                    <a:pt x="55" y="157"/>
                  </a:lnTo>
                  <a:lnTo>
                    <a:pt x="56" y="173"/>
                  </a:lnTo>
                  <a:lnTo>
                    <a:pt x="55" y="187"/>
                  </a:lnTo>
                  <a:lnTo>
                    <a:pt x="50" y="201"/>
                  </a:lnTo>
                  <a:lnTo>
                    <a:pt x="44" y="215"/>
                  </a:lnTo>
                  <a:lnTo>
                    <a:pt x="0" y="237"/>
                  </a:lnTo>
                  <a:lnTo>
                    <a:pt x="22" y="284"/>
                  </a:lnTo>
                  <a:lnTo>
                    <a:pt x="53" y="301"/>
                  </a:lnTo>
                  <a:lnTo>
                    <a:pt x="58" y="311"/>
                  </a:lnTo>
                  <a:lnTo>
                    <a:pt x="58" y="320"/>
                  </a:lnTo>
                  <a:lnTo>
                    <a:pt x="55" y="328"/>
                  </a:lnTo>
                  <a:lnTo>
                    <a:pt x="112" y="355"/>
                  </a:lnTo>
                  <a:lnTo>
                    <a:pt x="133" y="333"/>
                  </a:lnTo>
                  <a:lnTo>
                    <a:pt x="155" y="371"/>
                  </a:lnTo>
                  <a:lnTo>
                    <a:pt x="185" y="388"/>
                  </a:lnTo>
                  <a:lnTo>
                    <a:pt x="259" y="388"/>
                  </a:lnTo>
                  <a:lnTo>
                    <a:pt x="343" y="360"/>
                  </a:lnTo>
                  <a:lnTo>
                    <a:pt x="355" y="355"/>
                  </a:lnTo>
                  <a:lnTo>
                    <a:pt x="363" y="348"/>
                  </a:lnTo>
                  <a:lnTo>
                    <a:pt x="369" y="341"/>
                  </a:lnTo>
                  <a:lnTo>
                    <a:pt x="378" y="332"/>
                  </a:lnTo>
                  <a:lnTo>
                    <a:pt x="391" y="323"/>
                  </a:lnTo>
                  <a:lnTo>
                    <a:pt x="402" y="317"/>
                  </a:lnTo>
                  <a:lnTo>
                    <a:pt x="411" y="315"/>
                  </a:lnTo>
                  <a:lnTo>
                    <a:pt x="419" y="315"/>
                  </a:lnTo>
                  <a:lnTo>
                    <a:pt x="427" y="316"/>
                  </a:lnTo>
                  <a:lnTo>
                    <a:pt x="436" y="317"/>
                  </a:lnTo>
                  <a:lnTo>
                    <a:pt x="449" y="319"/>
                  </a:lnTo>
                  <a:lnTo>
                    <a:pt x="458" y="324"/>
                  </a:lnTo>
                  <a:lnTo>
                    <a:pt x="468" y="330"/>
                  </a:lnTo>
                  <a:lnTo>
                    <a:pt x="478" y="335"/>
                  </a:lnTo>
                  <a:lnTo>
                    <a:pt x="490" y="337"/>
                  </a:lnTo>
                  <a:lnTo>
                    <a:pt x="501" y="333"/>
                  </a:lnTo>
                  <a:lnTo>
                    <a:pt x="492" y="260"/>
                  </a:lnTo>
                  <a:lnTo>
                    <a:pt x="538" y="211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72" name="Freeform 64"/>
            <p:cNvSpPr>
              <a:spLocks/>
            </p:cNvSpPr>
            <p:nvPr/>
          </p:nvSpPr>
          <p:spPr bwMode="gray">
            <a:xfrm>
              <a:off x="3266" y="3047"/>
              <a:ext cx="364" cy="261"/>
            </a:xfrm>
            <a:custGeom>
              <a:avLst/>
              <a:gdLst/>
              <a:ahLst/>
              <a:cxnLst>
                <a:cxn ang="0">
                  <a:pos x="307" y="136"/>
                </a:cxn>
                <a:cxn ang="0">
                  <a:pos x="319" y="117"/>
                </a:cxn>
                <a:cxn ang="0">
                  <a:pos x="328" y="95"/>
                </a:cxn>
                <a:cxn ang="0">
                  <a:pos x="338" y="74"/>
                </a:cxn>
                <a:cxn ang="0">
                  <a:pos x="349" y="56"/>
                </a:cxn>
                <a:cxn ang="0">
                  <a:pos x="364" y="44"/>
                </a:cxn>
                <a:cxn ang="0">
                  <a:pos x="305" y="13"/>
                </a:cxn>
                <a:cxn ang="0">
                  <a:pos x="289" y="5"/>
                </a:cxn>
                <a:cxn ang="0">
                  <a:pos x="275" y="1"/>
                </a:cxn>
                <a:cxn ang="0">
                  <a:pos x="262" y="0"/>
                </a:cxn>
                <a:cxn ang="0">
                  <a:pos x="248" y="4"/>
                </a:cxn>
                <a:cxn ang="0">
                  <a:pos x="233" y="9"/>
                </a:cxn>
                <a:cxn ang="0">
                  <a:pos x="230" y="23"/>
                </a:cxn>
                <a:cxn ang="0">
                  <a:pos x="224" y="32"/>
                </a:cxn>
                <a:cxn ang="0">
                  <a:pos x="214" y="40"/>
                </a:cxn>
                <a:cxn ang="0">
                  <a:pos x="202" y="45"/>
                </a:cxn>
                <a:cxn ang="0">
                  <a:pos x="189" y="47"/>
                </a:cxn>
                <a:cxn ang="0">
                  <a:pos x="175" y="50"/>
                </a:cxn>
                <a:cxn ang="0">
                  <a:pos x="162" y="52"/>
                </a:cxn>
                <a:cxn ang="0">
                  <a:pos x="150" y="56"/>
                </a:cxn>
                <a:cxn ang="0">
                  <a:pos x="141" y="60"/>
                </a:cxn>
                <a:cxn ang="0">
                  <a:pos x="134" y="67"/>
                </a:cxn>
                <a:cxn ang="0">
                  <a:pos x="132" y="76"/>
                </a:cxn>
                <a:cxn ang="0">
                  <a:pos x="115" y="82"/>
                </a:cxn>
                <a:cxn ang="0">
                  <a:pos x="98" y="86"/>
                </a:cxn>
                <a:cxn ang="0">
                  <a:pos x="82" y="86"/>
                </a:cxn>
                <a:cxn ang="0">
                  <a:pos x="64" y="79"/>
                </a:cxn>
                <a:cxn ang="0">
                  <a:pos x="47" y="67"/>
                </a:cxn>
                <a:cxn ang="0">
                  <a:pos x="45" y="72"/>
                </a:cxn>
                <a:cxn ang="0">
                  <a:pos x="42" y="78"/>
                </a:cxn>
                <a:cxn ang="0">
                  <a:pos x="39" y="88"/>
                </a:cxn>
                <a:cxn ang="0">
                  <a:pos x="24" y="90"/>
                </a:cxn>
                <a:cxn ang="0">
                  <a:pos x="11" y="93"/>
                </a:cxn>
                <a:cxn ang="0">
                  <a:pos x="0" y="100"/>
                </a:cxn>
                <a:cxn ang="0">
                  <a:pos x="23" y="122"/>
                </a:cxn>
                <a:cxn ang="0">
                  <a:pos x="23" y="137"/>
                </a:cxn>
                <a:cxn ang="0">
                  <a:pos x="19" y="154"/>
                </a:cxn>
                <a:cxn ang="0">
                  <a:pos x="12" y="167"/>
                </a:cxn>
                <a:cxn ang="0">
                  <a:pos x="1" y="178"/>
                </a:cxn>
                <a:cxn ang="0">
                  <a:pos x="71" y="261"/>
                </a:cxn>
                <a:cxn ang="0">
                  <a:pos x="156" y="228"/>
                </a:cxn>
                <a:cxn ang="0">
                  <a:pos x="255" y="218"/>
                </a:cxn>
                <a:cxn ang="0">
                  <a:pos x="256" y="216"/>
                </a:cxn>
                <a:cxn ang="0">
                  <a:pos x="262" y="213"/>
                </a:cxn>
                <a:cxn ang="0">
                  <a:pos x="271" y="209"/>
                </a:cxn>
                <a:cxn ang="0">
                  <a:pos x="282" y="204"/>
                </a:cxn>
                <a:cxn ang="0">
                  <a:pos x="289" y="200"/>
                </a:cxn>
                <a:cxn ang="0">
                  <a:pos x="296" y="196"/>
                </a:cxn>
                <a:cxn ang="0">
                  <a:pos x="296" y="195"/>
                </a:cxn>
                <a:cxn ang="0">
                  <a:pos x="301" y="183"/>
                </a:cxn>
                <a:cxn ang="0">
                  <a:pos x="305" y="174"/>
                </a:cxn>
                <a:cxn ang="0">
                  <a:pos x="307" y="165"/>
                </a:cxn>
                <a:cxn ang="0">
                  <a:pos x="308" y="154"/>
                </a:cxn>
                <a:cxn ang="0">
                  <a:pos x="307" y="136"/>
                </a:cxn>
              </a:cxnLst>
              <a:rect l="0" t="0" r="r" b="b"/>
              <a:pathLst>
                <a:path w="364" h="261">
                  <a:moveTo>
                    <a:pt x="307" y="136"/>
                  </a:moveTo>
                  <a:lnTo>
                    <a:pt x="319" y="117"/>
                  </a:lnTo>
                  <a:lnTo>
                    <a:pt x="328" y="95"/>
                  </a:lnTo>
                  <a:lnTo>
                    <a:pt x="338" y="74"/>
                  </a:lnTo>
                  <a:lnTo>
                    <a:pt x="349" y="56"/>
                  </a:lnTo>
                  <a:lnTo>
                    <a:pt x="364" y="44"/>
                  </a:lnTo>
                  <a:lnTo>
                    <a:pt x="305" y="13"/>
                  </a:lnTo>
                  <a:lnTo>
                    <a:pt x="289" y="5"/>
                  </a:lnTo>
                  <a:lnTo>
                    <a:pt x="275" y="1"/>
                  </a:lnTo>
                  <a:lnTo>
                    <a:pt x="262" y="0"/>
                  </a:lnTo>
                  <a:lnTo>
                    <a:pt x="248" y="4"/>
                  </a:lnTo>
                  <a:lnTo>
                    <a:pt x="233" y="9"/>
                  </a:lnTo>
                  <a:lnTo>
                    <a:pt x="230" y="23"/>
                  </a:lnTo>
                  <a:lnTo>
                    <a:pt x="224" y="32"/>
                  </a:lnTo>
                  <a:lnTo>
                    <a:pt x="214" y="40"/>
                  </a:lnTo>
                  <a:lnTo>
                    <a:pt x="202" y="45"/>
                  </a:lnTo>
                  <a:lnTo>
                    <a:pt x="189" y="47"/>
                  </a:lnTo>
                  <a:lnTo>
                    <a:pt x="175" y="50"/>
                  </a:lnTo>
                  <a:lnTo>
                    <a:pt x="162" y="52"/>
                  </a:lnTo>
                  <a:lnTo>
                    <a:pt x="150" y="56"/>
                  </a:lnTo>
                  <a:lnTo>
                    <a:pt x="141" y="60"/>
                  </a:lnTo>
                  <a:lnTo>
                    <a:pt x="134" y="67"/>
                  </a:lnTo>
                  <a:lnTo>
                    <a:pt x="132" y="76"/>
                  </a:lnTo>
                  <a:lnTo>
                    <a:pt x="115" y="82"/>
                  </a:lnTo>
                  <a:lnTo>
                    <a:pt x="98" y="86"/>
                  </a:lnTo>
                  <a:lnTo>
                    <a:pt x="82" y="86"/>
                  </a:lnTo>
                  <a:lnTo>
                    <a:pt x="64" y="79"/>
                  </a:lnTo>
                  <a:lnTo>
                    <a:pt x="47" y="67"/>
                  </a:lnTo>
                  <a:lnTo>
                    <a:pt x="45" y="72"/>
                  </a:lnTo>
                  <a:lnTo>
                    <a:pt x="42" y="78"/>
                  </a:lnTo>
                  <a:lnTo>
                    <a:pt x="39" y="88"/>
                  </a:lnTo>
                  <a:lnTo>
                    <a:pt x="24" y="90"/>
                  </a:lnTo>
                  <a:lnTo>
                    <a:pt x="11" y="93"/>
                  </a:lnTo>
                  <a:lnTo>
                    <a:pt x="0" y="100"/>
                  </a:lnTo>
                  <a:lnTo>
                    <a:pt x="23" y="122"/>
                  </a:lnTo>
                  <a:lnTo>
                    <a:pt x="23" y="137"/>
                  </a:lnTo>
                  <a:lnTo>
                    <a:pt x="19" y="154"/>
                  </a:lnTo>
                  <a:lnTo>
                    <a:pt x="12" y="167"/>
                  </a:lnTo>
                  <a:lnTo>
                    <a:pt x="1" y="178"/>
                  </a:lnTo>
                  <a:lnTo>
                    <a:pt x="71" y="261"/>
                  </a:lnTo>
                  <a:lnTo>
                    <a:pt x="156" y="228"/>
                  </a:lnTo>
                  <a:lnTo>
                    <a:pt x="255" y="218"/>
                  </a:lnTo>
                  <a:lnTo>
                    <a:pt x="256" y="216"/>
                  </a:lnTo>
                  <a:lnTo>
                    <a:pt x="262" y="213"/>
                  </a:lnTo>
                  <a:lnTo>
                    <a:pt x="271" y="209"/>
                  </a:lnTo>
                  <a:lnTo>
                    <a:pt x="282" y="204"/>
                  </a:lnTo>
                  <a:lnTo>
                    <a:pt x="289" y="200"/>
                  </a:lnTo>
                  <a:lnTo>
                    <a:pt x="296" y="196"/>
                  </a:lnTo>
                  <a:lnTo>
                    <a:pt x="296" y="195"/>
                  </a:lnTo>
                  <a:lnTo>
                    <a:pt x="301" y="183"/>
                  </a:lnTo>
                  <a:lnTo>
                    <a:pt x="305" y="174"/>
                  </a:lnTo>
                  <a:lnTo>
                    <a:pt x="307" y="165"/>
                  </a:lnTo>
                  <a:lnTo>
                    <a:pt x="308" y="154"/>
                  </a:lnTo>
                  <a:lnTo>
                    <a:pt x="307" y="136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73" name="Freeform 65"/>
            <p:cNvSpPr>
              <a:spLocks/>
            </p:cNvSpPr>
            <p:nvPr/>
          </p:nvSpPr>
          <p:spPr bwMode="gray">
            <a:xfrm>
              <a:off x="3013" y="2859"/>
              <a:ext cx="591" cy="275"/>
            </a:xfrm>
            <a:custGeom>
              <a:avLst/>
              <a:gdLst/>
              <a:ahLst/>
              <a:cxnLst>
                <a:cxn ang="0">
                  <a:pos x="395" y="118"/>
                </a:cxn>
                <a:cxn ang="0">
                  <a:pos x="369" y="109"/>
                </a:cxn>
                <a:cxn ang="0">
                  <a:pos x="324" y="92"/>
                </a:cxn>
                <a:cxn ang="0">
                  <a:pos x="323" y="84"/>
                </a:cxn>
                <a:cxn ang="0">
                  <a:pos x="315" y="71"/>
                </a:cxn>
                <a:cxn ang="0">
                  <a:pos x="296" y="61"/>
                </a:cxn>
                <a:cxn ang="0">
                  <a:pos x="285" y="60"/>
                </a:cxn>
                <a:cxn ang="0">
                  <a:pos x="272" y="60"/>
                </a:cxn>
                <a:cxn ang="0">
                  <a:pos x="269" y="65"/>
                </a:cxn>
                <a:cxn ang="0">
                  <a:pos x="264" y="71"/>
                </a:cxn>
                <a:cxn ang="0">
                  <a:pos x="259" y="78"/>
                </a:cxn>
                <a:cxn ang="0">
                  <a:pos x="253" y="77"/>
                </a:cxn>
                <a:cxn ang="0">
                  <a:pos x="251" y="65"/>
                </a:cxn>
                <a:cxn ang="0">
                  <a:pos x="250" y="56"/>
                </a:cxn>
                <a:cxn ang="0">
                  <a:pos x="221" y="43"/>
                </a:cxn>
                <a:cxn ang="0">
                  <a:pos x="194" y="41"/>
                </a:cxn>
                <a:cxn ang="0">
                  <a:pos x="168" y="28"/>
                </a:cxn>
                <a:cxn ang="0">
                  <a:pos x="157" y="7"/>
                </a:cxn>
                <a:cxn ang="0">
                  <a:pos x="153" y="0"/>
                </a:cxn>
                <a:cxn ang="0">
                  <a:pos x="123" y="5"/>
                </a:cxn>
                <a:cxn ang="0">
                  <a:pos x="109" y="25"/>
                </a:cxn>
                <a:cxn ang="0">
                  <a:pos x="89" y="50"/>
                </a:cxn>
                <a:cxn ang="0">
                  <a:pos x="50" y="69"/>
                </a:cxn>
                <a:cxn ang="0">
                  <a:pos x="14" y="80"/>
                </a:cxn>
                <a:cxn ang="0">
                  <a:pos x="37" y="106"/>
                </a:cxn>
                <a:cxn ang="0">
                  <a:pos x="59" y="141"/>
                </a:cxn>
                <a:cxn ang="0">
                  <a:pos x="89" y="179"/>
                </a:cxn>
                <a:cxn ang="0">
                  <a:pos x="122" y="201"/>
                </a:cxn>
                <a:cxn ang="0">
                  <a:pos x="146" y="219"/>
                </a:cxn>
                <a:cxn ang="0">
                  <a:pos x="162" y="210"/>
                </a:cxn>
                <a:cxn ang="0">
                  <a:pos x="173" y="196"/>
                </a:cxn>
                <a:cxn ang="0">
                  <a:pos x="189" y="187"/>
                </a:cxn>
                <a:cxn ang="0">
                  <a:pos x="214" y="191"/>
                </a:cxn>
                <a:cxn ang="0">
                  <a:pos x="250" y="199"/>
                </a:cxn>
                <a:cxn ang="0">
                  <a:pos x="282" y="211"/>
                </a:cxn>
                <a:cxn ang="0">
                  <a:pos x="310" y="225"/>
                </a:cxn>
                <a:cxn ang="0">
                  <a:pos x="303" y="247"/>
                </a:cxn>
                <a:cxn ang="0">
                  <a:pos x="314" y="267"/>
                </a:cxn>
                <a:cxn ang="0">
                  <a:pos x="349" y="275"/>
                </a:cxn>
                <a:cxn ang="0">
                  <a:pos x="383" y="264"/>
                </a:cxn>
                <a:cxn ang="0">
                  <a:pos x="394" y="247"/>
                </a:cxn>
                <a:cxn ang="0">
                  <a:pos x="415" y="239"/>
                </a:cxn>
                <a:cxn ang="0">
                  <a:pos x="442" y="235"/>
                </a:cxn>
                <a:cxn ang="0">
                  <a:pos x="467" y="228"/>
                </a:cxn>
                <a:cxn ang="0">
                  <a:pos x="483" y="211"/>
                </a:cxn>
                <a:cxn ang="0">
                  <a:pos x="503" y="192"/>
                </a:cxn>
                <a:cxn ang="0">
                  <a:pos x="529" y="189"/>
                </a:cxn>
                <a:cxn ang="0">
                  <a:pos x="560" y="202"/>
                </a:cxn>
                <a:cxn ang="0">
                  <a:pos x="532" y="123"/>
                </a:cxn>
                <a:cxn ang="0">
                  <a:pos x="538" y="111"/>
                </a:cxn>
                <a:cxn ang="0">
                  <a:pos x="529" y="106"/>
                </a:cxn>
                <a:cxn ang="0">
                  <a:pos x="515" y="107"/>
                </a:cxn>
                <a:cxn ang="0">
                  <a:pos x="505" y="111"/>
                </a:cxn>
                <a:cxn ang="0">
                  <a:pos x="455" y="130"/>
                </a:cxn>
              </a:cxnLst>
              <a:rect l="0" t="0" r="r" b="b"/>
              <a:pathLst>
                <a:path w="591" h="275">
                  <a:moveTo>
                    <a:pt x="424" y="112"/>
                  </a:moveTo>
                  <a:lnTo>
                    <a:pt x="395" y="118"/>
                  </a:lnTo>
                  <a:lnTo>
                    <a:pt x="382" y="116"/>
                  </a:lnTo>
                  <a:lnTo>
                    <a:pt x="369" y="109"/>
                  </a:lnTo>
                  <a:lnTo>
                    <a:pt x="355" y="96"/>
                  </a:lnTo>
                  <a:lnTo>
                    <a:pt x="324" y="92"/>
                  </a:lnTo>
                  <a:lnTo>
                    <a:pt x="323" y="89"/>
                  </a:lnTo>
                  <a:lnTo>
                    <a:pt x="323" y="84"/>
                  </a:lnTo>
                  <a:lnTo>
                    <a:pt x="321" y="78"/>
                  </a:lnTo>
                  <a:lnTo>
                    <a:pt x="315" y="71"/>
                  </a:lnTo>
                  <a:lnTo>
                    <a:pt x="305" y="64"/>
                  </a:lnTo>
                  <a:lnTo>
                    <a:pt x="296" y="61"/>
                  </a:lnTo>
                  <a:lnTo>
                    <a:pt x="290" y="60"/>
                  </a:lnTo>
                  <a:lnTo>
                    <a:pt x="285" y="60"/>
                  </a:lnTo>
                  <a:lnTo>
                    <a:pt x="280" y="60"/>
                  </a:lnTo>
                  <a:lnTo>
                    <a:pt x="272" y="60"/>
                  </a:lnTo>
                  <a:lnTo>
                    <a:pt x="271" y="62"/>
                  </a:lnTo>
                  <a:lnTo>
                    <a:pt x="269" y="65"/>
                  </a:lnTo>
                  <a:lnTo>
                    <a:pt x="267" y="68"/>
                  </a:lnTo>
                  <a:lnTo>
                    <a:pt x="264" y="71"/>
                  </a:lnTo>
                  <a:lnTo>
                    <a:pt x="260" y="74"/>
                  </a:lnTo>
                  <a:lnTo>
                    <a:pt x="259" y="78"/>
                  </a:lnTo>
                  <a:lnTo>
                    <a:pt x="257" y="79"/>
                  </a:lnTo>
                  <a:lnTo>
                    <a:pt x="253" y="77"/>
                  </a:lnTo>
                  <a:lnTo>
                    <a:pt x="251" y="71"/>
                  </a:lnTo>
                  <a:lnTo>
                    <a:pt x="251" y="65"/>
                  </a:lnTo>
                  <a:lnTo>
                    <a:pt x="251" y="60"/>
                  </a:lnTo>
                  <a:lnTo>
                    <a:pt x="250" y="56"/>
                  </a:lnTo>
                  <a:lnTo>
                    <a:pt x="237" y="39"/>
                  </a:lnTo>
                  <a:lnTo>
                    <a:pt x="221" y="43"/>
                  </a:lnTo>
                  <a:lnTo>
                    <a:pt x="207" y="43"/>
                  </a:lnTo>
                  <a:lnTo>
                    <a:pt x="194" y="41"/>
                  </a:lnTo>
                  <a:lnTo>
                    <a:pt x="178" y="34"/>
                  </a:lnTo>
                  <a:lnTo>
                    <a:pt x="168" y="28"/>
                  </a:lnTo>
                  <a:lnTo>
                    <a:pt x="162" y="18"/>
                  </a:lnTo>
                  <a:lnTo>
                    <a:pt x="157" y="7"/>
                  </a:lnTo>
                  <a:lnTo>
                    <a:pt x="154" y="1"/>
                  </a:lnTo>
                  <a:lnTo>
                    <a:pt x="153" y="0"/>
                  </a:lnTo>
                  <a:lnTo>
                    <a:pt x="151" y="15"/>
                  </a:lnTo>
                  <a:lnTo>
                    <a:pt x="123" y="5"/>
                  </a:lnTo>
                  <a:lnTo>
                    <a:pt x="117" y="14"/>
                  </a:lnTo>
                  <a:lnTo>
                    <a:pt x="109" y="25"/>
                  </a:lnTo>
                  <a:lnTo>
                    <a:pt x="100" y="38"/>
                  </a:lnTo>
                  <a:lnTo>
                    <a:pt x="89" y="50"/>
                  </a:lnTo>
                  <a:lnTo>
                    <a:pt x="72" y="60"/>
                  </a:lnTo>
                  <a:lnTo>
                    <a:pt x="50" y="69"/>
                  </a:lnTo>
                  <a:lnTo>
                    <a:pt x="31" y="75"/>
                  </a:lnTo>
                  <a:lnTo>
                    <a:pt x="14" y="80"/>
                  </a:lnTo>
                  <a:lnTo>
                    <a:pt x="0" y="87"/>
                  </a:lnTo>
                  <a:lnTo>
                    <a:pt x="37" y="106"/>
                  </a:lnTo>
                  <a:lnTo>
                    <a:pt x="48" y="121"/>
                  </a:lnTo>
                  <a:lnTo>
                    <a:pt x="59" y="141"/>
                  </a:lnTo>
                  <a:lnTo>
                    <a:pt x="73" y="161"/>
                  </a:lnTo>
                  <a:lnTo>
                    <a:pt x="89" y="179"/>
                  </a:lnTo>
                  <a:lnTo>
                    <a:pt x="105" y="193"/>
                  </a:lnTo>
                  <a:lnTo>
                    <a:pt x="122" y="201"/>
                  </a:lnTo>
                  <a:lnTo>
                    <a:pt x="134" y="217"/>
                  </a:lnTo>
                  <a:lnTo>
                    <a:pt x="146" y="219"/>
                  </a:lnTo>
                  <a:lnTo>
                    <a:pt x="155" y="215"/>
                  </a:lnTo>
                  <a:lnTo>
                    <a:pt x="162" y="210"/>
                  </a:lnTo>
                  <a:lnTo>
                    <a:pt x="168" y="203"/>
                  </a:lnTo>
                  <a:lnTo>
                    <a:pt x="173" y="196"/>
                  </a:lnTo>
                  <a:lnTo>
                    <a:pt x="180" y="191"/>
                  </a:lnTo>
                  <a:lnTo>
                    <a:pt x="189" y="187"/>
                  </a:lnTo>
                  <a:lnTo>
                    <a:pt x="199" y="187"/>
                  </a:lnTo>
                  <a:lnTo>
                    <a:pt x="214" y="191"/>
                  </a:lnTo>
                  <a:lnTo>
                    <a:pt x="233" y="196"/>
                  </a:lnTo>
                  <a:lnTo>
                    <a:pt x="250" y="199"/>
                  </a:lnTo>
                  <a:lnTo>
                    <a:pt x="267" y="203"/>
                  </a:lnTo>
                  <a:lnTo>
                    <a:pt x="282" y="211"/>
                  </a:lnTo>
                  <a:lnTo>
                    <a:pt x="299" y="225"/>
                  </a:lnTo>
                  <a:lnTo>
                    <a:pt x="310" y="225"/>
                  </a:lnTo>
                  <a:lnTo>
                    <a:pt x="308" y="235"/>
                  </a:lnTo>
                  <a:lnTo>
                    <a:pt x="303" y="247"/>
                  </a:lnTo>
                  <a:lnTo>
                    <a:pt x="300" y="256"/>
                  </a:lnTo>
                  <a:lnTo>
                    <a:pt x="314" y="267"/>
                  </a:lnTo>
                  <a:lnTo>
                    <a:pt x="331" y="274"/>
                  </a:lnTo>
                  <a:lnTo>
                    <a:pt x="349" y="275"/>
                  </a:lnTo>
                  <a:lnTo>
                    <a:pt x="367" y="271"/>
                  </a:lnTo>
                  <a:lnTo>
                    <a:pt x="383" y="264"/>
                  </a:lnTo>
                  <a:lnTo>
                    <a:pt x="387" y="253"/>
                  </a:lnTo>
                  <a:lnTo>
                    <a:pt x="394" y="247"/>
                  </a:lnTo>
                  <a:lnTo>
                    <a:pt x="404" y="243"/>
                  </a:lnTo>
                  <a:lnTo>
                    <a:pt x="415" y="239"/>
                  </a:lnTo>
                  <a:lnTo>
                    <a:pt x="429" y="238"/>
                  </a:lnTo>
                  <a:lnTo>
                    <a:pt x="442" y="235"/>
                  </a:lnTo>
                  <a:lnTo>
                    <a:pt x="455" y="232"/>
                  </a:lnTo>
                  <a:lnTo>
                    <a:pt x="467" y="228"/>
                  </a:lnTo>
                  <a:lnTo>
                    <a:pt x="477" y="220"/>
                  </a:lnTo>
                  <a:lnTo>
                    <a:pt x="483" y="211"/>
                  </a:lnTo>
                  <a:lnTo>
                    <a:pt x="486" y="197"/>
                  </a:lnTo>
                  <a:lnTo>
                    <a:pt x="503" y="192"/>
                  </a:lnTo>
                  <a:lnTo>
                    <a:pt x="517" y="189"/>
                  </a:lnTo>
                  <a:lnTo>
                    <a:pt x="529" y="189"/>
                  </a:lnTo>
                  <a:lnTo>
                    <a:pt x="544" y="193"/>
                  </a:lnTo>
                  <a:lnTo>
                    <a:pt x="560" y="202"/>
                  </a:lnTo>
                  <a:lnTo>
                    <a:pt x="591" y="125"/>
                  </a:lnTo>
                  <a:lnTo>
                    <a:pt x="532" y="123"/>
                  </a:lnTo>
                  <a:lnTo>
                    <a:pt x="537" y="116"/>
                  </a:lnTo>
                  <a:lnTo>
                    <a:pt x="538" y="111"/>
                  </a:lnTo>
                  <a:lnTo>
                    <a:pt x="535" y="107"/>
                  </a:lnTo>
                  <a:lnTo>
                    <a:pt x="529" y="106"/>
                  </a:lnTo>
                  <a:lnTo>
                    <a:pt x="522" y="106"/>
                  </a:lnTo>
                  <a:lnTo>
                    <a:pt x="515" y="107"/>
                  </a:lnTo>
                  <a:lnTo>
                    <a:pt x="509" y="109"/>
                  </a:lnTo>
                  <a:lnTo>
                    <a:pt x="505" y="111"/>
                  </a:lnTo>
                  <a:lnTo>
                    <a:pt x="473" y="114"/>
                  </a:lnTo>
                  <a:lnTo>
                    <a:pt x="455" y="130"/>
                  </a:lnTo>
                  <a:lnTo>
                    <a:pt x="424" y="112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74" name="Freeform 66"/>
            <p:cNvSpPr>
              <a:spLocks/>
            </p:cNvSpPr>
            <p:nvPr/>
          </p:nvSpPr>
          <p:spPr bwMode="gray">
            <a:xfrm>
              <a:off x="3013" y="2859"/>
              <a:ext cx="354" cy="219"/>
            </a:xfrm>
            <a:custGeom>
              <a:avLst/>
              <a:gdLst/>
              <a:ahLst/>
              <a:cxnLst>
                <a:cxn ang="0">
                  <a:pos x="354" y="101"/>
                </a:cxn>
                <a:cxn ang="0">
                  <a:pos x="323" y="89"/>
                </a:cxn>
                <a:cxn ang="0">
                  <a:pos x="315" y="75"/>
                </a:cxn>
                <a:cxn ang="0">
                  <a:pos x="308" y="66"/>
                </a:cxn>
                <a:cxn ang="0">
                  <a:pos x="299" y="61"/>
                </a:cxn>
                <a:cxn ang="0">
                  <a:pos x="289" y="60"/>
                </a:cxn>
                <a:cxn ang="0">
                  <a:pos x="280" y="60"/>
                </a:cxn>
                <a:cxn ang="0">
                  <a:pos x="272" y="60"/>
                </a:cxn>
                <a:cxn ang="0">
                  <a:pos x="271" y="62"/>
                </a:cxn>
                <a:cxn ang="0">
                  <a:pos x="269" y="65"/>
                </a:cxn>
                <a:cxn ang="0">
                  <a:pos x="267" y="68"/>
                </a:cxn>
                <a:cxn ang="0">
                  <a:pos x="264" y="71"/>
                </a:cxn>
                <a:cxn ang="0">
                  <a:pos x="260" y="74"/>
                </a:cxn>
                <a:cxn ang="0">
                  <a:pos x="259" y="78"/>
                </a:cxn>
                <a:cxn ang="0">
                  <a:pos x="257" y="79"/>
                </a:cxn>
                <a:cxn ang="0">
                  <a:pos x="253" y="77"/>
                </a:cxn>
                <a:cxn ang="0">
                  <a:pos x="250" y="71"/>
                </a:cxn>
                <a:cxn ang="0">
                  <a:pos x="250" y="65"/>
                </a:cxn>
                <a:cxn ang="0">
                  <a:pos x="250" y="60"/>
                </a:cxn>
                <a:cxn ang="0">
                  <a:pos x="250" y="56"/>
                </a:cxn>
                <a:cxn ang="0">
                  <a:pos x="237" y="39"/>
                </a:cxn>
                <a:cxn ang="0">
                  <a:pos x="221" y="43"/>
                </a:cxn>
                <a:cxn ang="0">
                  <a:pos x="207" y="43"/>
                </a:cxn>
                <a:cxn ang="0">
                  <a:pos x="194" y="41"/>
                </a:cxn>
                <a:cxn ang="0">
                  <a:pos x="178" y="34"/>
                </a:cxn>
                <a:cxn ang="0">
                  <a:pos x="168" y="28"/>
                </a:cxn>
                <a:cxn ang="0">
                  <a:pos x="162" y="18"/>
                </a:cxn>
                <a:cxn ang="0">
                  <a:pos x="157" y="7"/>
                </a:cxn>
                <a:cxn ang="0">
                  <a:pos x="154" y="1"/>
                </a:cxn>
                <a:cxn ang="0">
                  <a:pos x="153" y="0"/>
                </a:cxn>
                <a:cxn ang="0">
                  <a:pos x="151" y="15"/>
                </a:cxn>
                <a:cxn ang="0">
                  <a:pos x="123" y="5"/>
                </a:cxn>
                <a:cxn ang="0">
                  <a:pos x="117" y="14"/>
                </a:cxn>
                <a:cxn ang="0">
                  <a:pos x="109" y="25"/>
                </a:cxn>
                <a:cxn ang="0">
                  <a:pos x="100" y="38"/>
                </a:cxn>
                <a:cxn ang="0">
                  <a:pos x="89" y="50"/>
                </a:cxn>
                <a:cxn ang="0">
                  <a:pos x="72" y="60"/>
                </a:cxn>
                <a:cxn ang="0">
                  <a:pos x="50" y="69"/>
                </a:cxn>
                <a:cxn ang="0">
                  <a:pos x="31" y="75"/>
                </a:cxn>
                <a:cxn ang="0">
                  <a:pos x="14" y="80"/>
                </a:cxn>
                <a:cxn ang="0">
                  <a:pos x="0" y="87"/>
                </a:cxn>
                <a:cxn ang="0">
                  <a:pos x="37" y="106"/>
                </a:cxn>
                <a:cxn ang="0">
                  <a:pos x="48" y="121"/>
                </a:cxn>
                <a:cxn ang="0">
                  <a:pos x="59" y="141"/>
                </a:cxn>
                <a:cxn ang="0">
                  <a:pos x="73" y="161"/>
                </a:cxn>
                <a:cxn ang="0">
                  <a:pos x="89" y="179"/>
                </a:cxn>
                <a:cxn ang="0">
                  <a:pos x="105" y="193"/>
                </a:cxn>
                <a:cxn ang="0">
                  <a:pos x="122" y="201"/>
                </a:cxn>
                <a:cxn ang="0">
                  <a:pos x="134" y="217"/>
                </a:cxn>
                <a:cxn ang="0">
                  <a:pos x="146" y="219"/>
                </a:cxn>
                <a:cxn ang="0">
                  <a:pos x="164" y="215"/>
                </a:cxn>
                <a:cxn ang="0">
                  <a:pos x="185" y="210"/>
                </a:cxn>
                <a:cxn ang="0">
                  <a:pos x="205" y="206"/>
                </a:cxn>
                <a:cxn ang="0">
                  <a:pos x="222" y="201"/>
                </a:cxn>
                <a:cxn ang="0">
                  <a:pos x="232" y="196"/>
                </a:cxn>
                <a:cxn ang="0">
                  <a:pos x="354" y="101"/>
                </a:cxn>
              </a:cxnLst>
              <a:rect l="0" t="0" r="r" b="b"/>
              <a:pathLst>
                <a:path w="354" h="219">
                  <a:moveTo>
                    <a:pt x="354" y="101"/>
                  </a:moveTo>
                  <a:lnTo>
                    <a:pt x="323" y="89"/>
                  </a:lnTo>
                  <a:lnTo>
                    <a:pt x="315" y="75"/>
                  </a:lnTo>
                  <a:lnTo>
                    <a:pt x="308" y="66"/>
                  </a:lnTo>
                  <a:lnTo>
                    <a:pt x="299" y="61"/>
                  </a:lnTo>
                  <a:lnTo>
                    <a:pt x="289" y="60"/>
                  </a:lnTo>
                  <a:lnTo>
                    <a:pt x="280" y="60"/>
                  </a:lnTo>
                  <a:lnTo>
                    <a:pt x="272" y="60"/>
                  </a:lnTo>
                  <a:lnTo>
                    <a:pt x="271" y="62"/>
                  </a:lnTo>
                  <a:lnTo>
                    <a:pt x="269" y="65"/>
                  </a:lnTo>
                  <a:lnTo>
                    <a:pt x="267" y="68"/>
                  </a:lnTo>
                  <a:lnTo>
                    <a:pt x="264" y="71"/>
                  </a:lnTo>
                  <a:lnTo>
                    <a:pt x="260" y="74"/>
                  </a:lnTo>
                  <a:lnTo>
                    <a:pt x="259" y="78"/>
                  </a:lnTo>
                  <a:lnTo>
                    <a:pt x="257" y="79"/>
                  </a:lnTo>
                  <a:lnTo>
                    <a:pt x="253" y="77"/>
                  </a:lnTo>
                  <a:lnTo>
                    <a:pt x="250" y="71"/>
                  </a:lnTo>
                  <a:lnTo>
                    <a:pt x="250" y="65"/>
                  </a:lnTo>
                  <a:lnTo>
                    <a:pt x="250" y="60"/>
                  </a:lnTo>
                  <a:lnTo>
                    <a:pt x="250" y="56"/>
                  </a:lnTo>
                  <a:lnTo>
                    <a:pt x="237" y="39"/>
                  </a:lnTo>
                  <a:lnTo>
                    <a:pt x="221" y="43"/>
                  </a:lnTo>
                  <a:lnTo>
                    <a:pt x="207" y="43"/>
                  </a:lnTo>
                  <a:lnTo>
                    <a:pt x="194" y="41"/>
                  </a:lnTo>
                  <a:lnTo>
                    <a:pt x="178" y="34"/>
                  </a:lnTo>
                  <a:lnTo>
                    <a:pt x="168" y="28"/>
                  </a:lnTo>
                  <a:lnTo>
                    <a:pt x="162" y="18"/>
                  </a:lnTo>
                  <a:lnTo>
                    <a:pt x="157" y="7"/>
                  </a:lnTo>
                  <a:lnTo>
                    <a:pt x="154" y="1"/>
                  </a:lnTo>
                  <a:lnTo>
                    <a:pt x="153" y="0"/>
                  </a:lnTo>
                  <a:lnTo>
                    <a:pt x="151" y="15"/>
                  </a:lnTo>
                  <a:lnTo>
                    <a:pt x="123" y="5"/>
                  </a:lnTo>
                  <a:lnTo>
                    <a:pt x="117" y="14"/>
                  </a:lnTo>
                  <a:lnTo>
                    <a:pt x="109" y="25"/>
                  </a:lnTo>
                  <a:lnTo>
                    <a:pt x="100" y="38"/>
                  </a:lnTo>
                  <a:lnTo>
                    <a:pt x="89" y="50"/>
                  </a:lnTo>
                  <a:lnTo>
                    <a:pt x="72" y="60"/>
                  </a:lnTo>
                  <a:lnTo>
                    <a:pt x="50" y="69"/>
                  </a:lnTo>
                  <a:lnTo>
                    <a:pt x="31" y="75"/>
                  </a:lnTo>
                  <a:lnTo>
                    <a:pt x="14" y="80"/>
                  </a:lnTo>
                  <a:lnTo>
                    <a:pt x="0" y="87"/>
                  </a:lnTo>
                  <a:lnTo>
                    <a:pt x="37" y="106"/>
                  </a:lnTo>
                  <a:lnTo>
                    <a:pt x="48" y="121"/>
                  </a:lnTo>
                  <a:lnTo>
                    <a:pt x="59" y="141"/>
                  </a:lnTo>
                  <a:lnTo>
                    <a:pt x="73" y="161"/>
                  </a:lnTo>
                  <a:lnTo>
                    <a:pt x="89" y="179"/>
                  </a:lnTo>
                  <a:lnTo>
                    <a:pt x="105" y="193"/>
                  </a:lnTo>
                  <a:lnTo>
                    <a:pt x="122" y="201"/>
                  </a:lnTo>
                  <a:lnTo>
                    <a:pt x="134" y="217"/>
                  </a:lnTo>
                  <a:lnTo>
                    <a:pt x="146" y="219"/>
                  </a:lnTo>
                  <a:lnTo>
                    <a:pt x="164" y="215"/>
                  </a:lnTo>
                  <a:lnTo>
                    <a:pt x="185" y="210"/>
                  </a:lnTo>
                  <a:lnTo>
                    <a:pt x="205" y="206"/>
                  </a:lnTo>
                  <a:lnTo>
                    <a:pt x="222" y="201"/>
                  </a:lnTo>
                  <a:lnTo>
                    <a:pt x="232" y="196"/>
                  </a:lnTo>
                  <a:lnTo>
                    <a:pt x="354" y="101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75" name="Freeform 67"/>
            <p:cNvSpPr>
              <a:spLocks/>
            </p:cNvSpPr>
            <p:nvPr/>
          </p:nvSpPr>
          <p:spPr bwMode="gray">
            <a:xfrm>
              <a:off x="2871" y="3046"/>
              <a:ext cx="454" cy="221"/>
            </a:xfrm>
            <a:custGeom>
              <a:avLst/>
              <a:gdLst/>
              <a:ahLst/>
              <a:cxnLst>
                <a:cxn ang="0">
                  <a:pos x="396" y="101"/>
                </a:cxn>
                <a:cxn ang="0">
                  <a:pos x="411" y="93"/>
                </a:cxn>
                <a:cxn ang="0">
                  <a:pos x="434" y="91"/>
                </a:cxn>
                <a:cxn ang="0">
                  <a:pos x="441" y="69"/>
                </a:cxn>
                <a:cxn ang="0">
                  <a:pos x="451" y="46"/>
                </a:cxn>
                <a:cxn ang="0">
                  <a:pos x="448" y="38"/>
                </a:cxn>
                <a:cxn ang="0">
                  <a:pos x="441" y="38"/>
                </a:cxn>
                <a:cxn ang="0">
                  <a:pos x="422" y="23"/>
                </a:cxn>
                <a:cxn ang="0">
                  <a:pos x="392" y="12"/>
                </a:cxn>
                <a:cxn ang="0">
                  <a:pos x="360" y="4"/>
                </a:cxn>
                <a:cxn ang="0">
                  <a:pos x="334" y="0"/>
                </a:cxn>
                <a:cxn ang="0">
                  <a:pos x="320" y="4"/>
                </a:cxn>
                <a:cxn ang="0">
                  <a:pos x="304" y="23"/>
                </a:cxn>
                <a:cxn ang="0">
                  <a:pos x="276" y="32"/>
                </a:cxn>
                <a:cxn ang="0">
                  <a:pos x="254" y="38"/>
                </a:cxn>
                <a:cxn ang="0">
                  <a:pos x="224" y="55"/>
                </a:cxn>
                <a:cxn ang="0">
                  <a:pos x="196" y="77"/>
                </a:cxn>
                <a:cxn ang="0">
                  <a:pos x="187" y="89"/>
                </a:cxn>
                <a:cxn ang="0">
                  <a:pos x="192" y="92"/>
                </a:cxn>
                <a:cxn ang="0">
                  <a:pos x="195" y="94"/>
                </a:cxn>
                <a:cxn ang="0">
                  <a:pos x="199" y="97"/>
                </a:cxn>
                <a:cxn ang="0">
                  <a:pos x="202" y="105"/>
                </a:cxn>
                <a:cxn ang="0">
                  <a:pos x="131" y="112"/>
                </a:cxn>
                <a:cxn ang="0">
                  <a:pos x="79" y="130"/>
                </a:cxn>
                <a:cxn ang="0">
                  <a:pos x="27" y="116"/>
                </a:cxn>
                <a:cxn ang="0">
                  <a:pos x="18" y="141"/>
                </a:cxn>
                <a:cxn ang="0">
                  <a:pos x="50" y="178"/>
                </a:cxn>
                <a:cxn ang="0">
                  <a:pos x="90" y="194"/>
                </a:cxn>
                <a:cxn ang="0">
                  <a:pos x="240" y="221"/>
                </a:cxn>
                <a:cxn ang="0">
                  <a:pos x="319" y="210"/>
                </a:cxn>
                <a:cxn ang="0">
                  <a:pos x="336" y="197"/>
                </a:cxn>
                <a:cxn ang="0">
                  <a:pos x="361" y="192"/>
                </a:cxn>
                <a:cxn ang="0">
                  <a:pos x="395" y="180"/>
                </a:cxn>
                <a:cxn ang="0">
                  <a:pos x="413" y="157"/>
                </a:cxn>
                <a:cxn ang="0">
                  <a:pos x="418" y="123"/>
                </a:cxn>
              </a:cxnLst>
              <a:rect l="0" t="0" r="r" b="b"/>
              <a:pathLst>
                <a:path w="454" h="221">
                  <a:moveTo>
                    <a:pt x="418" y="123"/>
                  </a:moveTo>
                  <a:lnTo>
                    <a:pt x="396" y="101"/>
                  </a:lnTo>
                  <a:lnTo>
                    <a:pt x="404" y="97"/>
                  </a:lnTo>
                  <a:lnTo>
                    <a:pt x="411" y="93"/>
                  </a:lnTo>
                  <a:lnTo>
                    <a:pt x="422" y="91"/>
                  </a:lnTo>
                  <a:lnTo>
                    <a:pt x="434" y="91"/>
                  </a:lnTo>
                  <a:lnTo>
                    <a:pt x="436" y="80"/>
                  </a:lnTo>
                  <a:lnTo>
                    <a:pt x="441" y="69"/>
                  </a:lnTo>
                  <a:lnTo>
                    <a:pt x="446" y="57"/>
                  </a:lnTo>
                  <a:lnTo>
                    <a:pt x="451" y="46"/>
                  </a:lnTo>
                  <a:lnTo>
                    <a:pt x="454" y="38"/>
                  </a:lnTo>
                  <a:lnTo>
                    <a:pt x="448" y="38"/>
                  </a:lnTo>
                  <a:lnTo>
                    <a:pt x="445" y="38"/>
                  </a:lnTo>
                  <a:lnTo>
                    <a:pt x="441" y="38"/>
                  </a:lnTo>
                  <a:lnTo>
                    <a:pt x="432" y="29"/>
                  </a:lnTo>
                  <a:lnTo>
                    <a:pt x="422" y="23"/>
                  </a:lnTo>
                  <a:lnTo>
                    <a:pt x="413" y="18"/>
                  </a:lnTo>
                  <a:lnTo>
                    <a:pt x="392" y="12"/>
                  </a:lnTo>
                  <a:lnTo>
                    <a:pt x="375" y="9"/>
                  </a:lnTo>
                  <a:lnTo>
                    <a:pt x="360" y="4"/>
                  </a:lnTo>
                  <a:lnTo>
                    <a:pt x="342" y="0"/>
                  </a:lnTo>
                  <a:lnTo>
                    <a:pt x="334" y="0"/>
                  </a:lnTo>
                  <a:lnTo>
                    <a:pt x="327" y="1"/>
                  </a:lnTo>
                  <a:lnTo>
                    <a:pt x="320" y="4"/>
                  </a:lnTo>
                  <a:lnTo>
                    <a:pt x="314" y="11"/>
                  </a:lnTo>
                  <a:lnTo>
                    <a:pt x="304" y="23"/>
                  </a:lnTo>
                  <a:lnTo>
                    <a:pt x="291" y="29"/>
                  </a:lnTo>
                  <a:lnTo>
                    <a:pt x="276" y="32"/>
                  </a:lnTo>
                  <a:lnTo>
                    <a:pt x="267" y="33"/>
                  </a:lnTo>
                  <a:lnTo>
                    <a:pt x="254" y="38"/>
                  </a:lnTo>
                  <a:lnTo>
                    <a:pt x="240" y="46"/>
                  </a:lnTo>
                  <a:lnTo>
                    <a:pt x="224" y="55"/>
                  </a:lnTo>
                  <a:lnTo>
                    <a:pt x="209" y="65"/>
                  </a:lnTo>
                  <a:lnTo>
                    <a:pt x="196" y="77"/>
                  </a:lnTo>
                  <a:lnTo>
                    <a:pt x="185" y="87"/>
                  </a:lnTo>
                  <a:lnTo>
                    <a:pt x="187" y="89"/>
                  </a:lnTo>
                  <a:lnTo>
                    <a:pt x="190" y="91"/>
                  </a:lnTo>
                  <a:lnTo>
                    <a:pt x="192" y="92"/>
                  </a:lnTo>
                  <a:lnTo>
                    <a:pt x="194" y="93"/>
                  </a:lnTo>
                  <a:lnTo>
                    <a:pt x="195" y="94"/>
                  </a:lnTo>
                  <a:lnTo>
                    <a:pt x="196" y="96"/>
                  </a:lnTo>
                  <a:lnTo>
                    <a:pt x="199" y="97"/>
                  </a:lnTo>
                  <a:lnTo>
                    <a:pt x="200" y="101"/>
                  </a:lnTo>
                  <a:lnTo>
                    <a:pt x="202" y="105"/>
                  </a:lnTo>
                  <a:lnTo>
                    <a:pt x="159" y="111"/>
                  </a:lnTo>
                  <a:lnTo>
                    <a:pt x="131" y="112"/>
                  </a:lnTo>
                  <a:lnTo>
                    <a:pt x="104" y="119"/>
                  </a:lnTo>
                  <a:lnTo>
                    <a:pt x="79" y="130"/>
                  </a:lnTo>
                  <a:lnTo>
                    <a:pt x="62" y="144"/>
                  </a:lnTo>
                  <a:lnTo>
                    <a:pt x="27" y="116"/>
                  </a:lnTo>
                  <a:lnTo>
                    <a:pt x="0" y="120"/>
                  </a:lnTo>
                  <a:lnTo>
                    <a:pt x="18" y="141"/>
                  </a:lnTo>
                  <a:lnTo>
                    <a:pt x="10" y="161"/>
                  </a:lnTo>
                  <a:lnTo>
                    <a:pt x="50" y="178"/>
                  </a:lnTo>
                  <a:lnTo>
                    <a:pt x="59" y="189"/>
                  </a:lnTo>
                  <a:lnTo>
                    <a:pt x="90" y="194"/>
                  </a:lnTo>
                  <a:lnTo>
                    <a:pt x="145" y="162"/>
                  </a:lnTo>
                  <a:lnTo>
                    <a:pt x="240" y="221"/>
                  </a:lnTo>
                  <a:lnTo>
                    <a:pt x="309" y="219"/>
                  </a:lnTo>
                  <a:lnTo>
                    <a:pt x="319" y="210"/>
                  </a:lnTo>
                  <a:lnTo>
                    <a:pt x="327" y="202"/>
                  </a:lnTo>
                  <a:lnTo>
                    <a:pt x="336" y="197"/>
                  </a:lnTo>
                  <a:lnTo>
                    <a:pt x="347" y="194"/>
                  </a:lnTo>
                  <a:lnTo>
                    <a:pt x="361" y="192"/>
                  </a:lnTo>
                  <a:lnTo>
                    <a:pt x="374" y="188"/>
                  </a:lnTo>
                  <a:lnTo>
                    <a:pt x="395" y="180"/>
                  </a:lnTo>
                  <a:lnTo>
                    <a:pt x="405" y="171"/>
                  </a:lnTo>
                  <a:lnTo>
                    <a:pt x="413" y="157"/>
                  </a:lnTo>
                  <a:lnTo>
                    <a:pt x="418" y="141"/>
                  </a:lnTo>
                  <a:lnTo>
                    <a:pt x="418" y="123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76" name="Freeform 68"/>
            <p:cNvSpPr>
              <a:spLocks/>
            </p:cNvSpPr>
            <p:nvPr/>
          </p:nvSpPr>
          <p:spPr bwMode="gray">
            <a:xfrm>
              <a:off x="2661" y="3143"/>
              <a:ext cx="270" cy="159"/>
            </a:xfrm>
            <a:custGeom>
              <a:avLst/>
              <a:gdLst/>
              <a:ahLst/>
              <a:cxnLst>
                <a:cxn ang="0">
                  <a:pos x="228" y="46"/>
                </a:cxn>
                <a:cxn ang="0">
                  <a:pos x="213" y="26"/>
                </a:cxn>
                <a:cxn ang="0">
                  <a:pos x="187" y="9"/>
                </a:cxn>
                <a:cxn ang="0">
                  <a:pos x="161" y="1"/>
                </a:cxn>
                <a:cxn ang="0">
                  <a:pos x="151" y="5"/>
                </a:cxn>
                <a:cxn ang="0">
                  <a:pos x="154" y="10"/>
                </a:cxn>
                <a:cxn ang="0">
                  <a:pos x="155" y="17"/>
                </a:cxn>
                <a:cxn ang="0">
                  <a:pos x="156" y="23"/>
                </a:cxn>
                <a:cxn ang="0">
                  <a:pos x="115" y="0"/>
                </a:cxn>
                <a:cxn ang="0">
                  <a:pos x="78" y="4"/>
                </a:cxn>
                <a:cxn ang="0">
                  <a:pos x="77" y="8"/>
                </a:cxn>
                <a:cxn ang="0">
                  <a:pos x="78" y="14"/>
                </a:cxn>
                <a:cxn ang="0">
                  <a:pos x="79" y="19"/>
                </a:cxn>
                <a:cxn ang="0">
                  <a:pos x="79" y="23"/>
                </a:cxn>
                <a:cxn ang="0">
                  <a:pos x="73" y="26"/>
                </a:cxn>
                <a:cxn ang="0">
                  <a:pos x="45" y="32"/>
                </a:cxn>
                <a:cxn ang="0">
                  <a:pos x="17" y="41"/>
                </a:cxn>
                <a:cxn ang="0">
                  <a:pos x="5" y="50"/>
                </a:cxn>
                <a:cxn ang="0">
                  <a:pos x="0" y="55"/>
                </a:cxn>
                <a:cxn ang="0">
                  <a:pos x="0" y="58"/>
                </a:cxn>
                <a:cxn ang="0">
                  <a:pos x="4" y="62"/>
                </a:cxn>
                <a:cxn ang="0">
                  <a:pos x="17" y="62"/>
                </a:cxn>
                <a:cxn ang="0">
                  <a:pos x="32" y="58"/>
                </a:cxn>
                <a:cxn ang="0">
                  <a:pos x="37" y="58"/>
                </a:cxn>
                <a:cxn ang="0">
                  <a:pos x="14" y="95"/>
                </a:cxn>
                <a:cxn ang="0">
                  <a:pos x="15" y="115"/>
                </a:cxn>
                <a:cxn ang="0">
                  <a:pos x="24" y="140"/>
                </a:cxn>
                <a:cxn ang="0">
                  <a:pos x="46" y="159"/>
                </a:cxn>
                <a:cxn ang="0">
                  <a:pos x="134" y="120"/>
                </a:cxn>
                <a:cxn ang="0">
                  <a:pos x="181" y="154"/>
                </a:cxn>
                <a:cxn ang="0">
                  <a:pos x="207" y="110"/>
                </a:cxn>
                <a:cxn ang="0">
                  <a:pos x="220" y="119"/>
                </a:cxn>
                <a:cxn ang="0">
                  <a:pos x="232" y="124"/>
                </a:cxn>
                <a:cxn ang="0">
                  <a:pos x="247" y="120"/>
                </a:cxn>
                <a:cxn ang="0">
                  <a:pos x="250" y="105"/>
                </a:cxn>
                <a:cxn ang="0">
                  <a:pos x="264" y="96"/>
                </a:cxn>
                <a:cxn ang="0">
                  <a:pos x="259" y="82"/>
                </a:cxn>
              </a:cxnLst>
              <a:rect l="0" t="0" r="r" b="b"/>
              <a:pathLst>
                <a:path w="270" h="159">
                  <a:moveTo>
                    <a:pt x="219" y="64"/>
                  </a:moveTo>
                  <a:lnTo>
                    <a:pt x="228" y="46"/>
                  </a:lnTo>
                  <a:lnTo>
                    <a:pt x="222" y="36"/>
                  </a:lnTo>
                  <a:lnTo>
                    <a:pt x="213" y="26"/>
                  </a:lnTo>
                  <a:lnTo>
                    <a:pt x="200" y="17"/>
                  </a:lnTo>
                  <a:lnTo>
                    <a:pt x="187" y="9"/>
                  </a:lnTo>
                  <a:lnTo>
                    <a:pt x="174" y="4"/>
                  </a:lnTo>
                  <a:lnTo>
                    <a:pt x="161" y="1"/>
                  </a:lnTo>
                  <a:lnTo>
                    <a:pt x="151" y="5"/>
                  </a:lnTo>
                  <a:lnTo>
                    <a:pt x="151" y="5"/>
                  </a:lnTo>
                  <a:lnTo>
                    <a:pt x="152" y="8"/>
                  </a:lnTo>
                  <a:lnTo>
                    <a:pt x="154" y="10"/>
                  </a:lnTo>
                  <a:lnTo>
                    <a:pt x="155" y="13"/>
                  </a:lnTo>
                  <a:lnTo>
                    <a:pt x="155" y="17"/>
                  </a:lnTo>
                  <a:lnTo>
                    <a:pt x="156" y="21"/>
                  </a:lnTo>
                  <a:lnTo>
                    <a:pt x="156" y="23"/>
                  </a:lnTo>
                  <a:lnTo>
                    <a:pt x="120" y="26"/>
                  </a:lnTo>
                  <a:lnTo>
                    <a:pt x="115" y="0"/>
                  </a:lnTo>
                  <a:lnTo>
                    <a:pt x="79" y="4"/>
                  </a:lnTo>
                  <a:lnTo>
                    <a:pt x="78" y="4"/>
                  </a:lnTo>
                  <a:lnTo>
                    <a:pt x="77" y="6"/>
                  </a:lnTo>
                  <a:lnTo>
                    <a:pt x="77" y="8"/>
                  </a:lnTo>
                  <a:lnTo>
                    <a:pt x="77" y="12"/>
                  </a:lnTo>
                  <a:lnTo>
                    <a:pt x="78" y="14"/>
                  </a:lnTo>
                  <a:lnTo>
                    <a:pt x="79" y="17"/>
                  </a:lnTo>
                  <a:lnTo>
                    <a:pt x="79" y="19"/>
                  </a:lnTo>
                  <a:lnTo>
                    <a:pt x="79" y="22"/>
                  </a:lnTo>
                  <a:lnTo>
                    <a:pt x="79" y="23"/>
                  </a:lnTo>
                  <a:lnTo>
                    <a:pt x="79" y="24"/>
                  </a:lnTo>
                  <a:lnTo>
                    <a:pt x="73" y="26"/>
                  </a:lnTo>
                  <a:lnTo>
                    <a:pt x="60" y="30"/>
                  </a:lnTo>
                  <a:lnTo>
                    <a:pt x="45" y="32"/>
                  </a:lnTo>
                  <a:lnTo>
                    <a:pt x="29" y="37"/>
                  </a:lnTo>
                  <a:lnTo>
                    <a:pt x="17" y="41"/>
                  </a:lnTo>
                  <a:lnTo>
                    <a:pt x="9" y="46"/>
                  </a:lnTo>
                  <a:lnTo>
                    <a:pt x="5" y="50"/>
                  </a:lnTo>
                  <a:lnTo>
                    <a:pt x="2" y="53"/>
                  </a:lnTo>
                  <a:lnTo>
                    <a:pt x="0" y="55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1" y="59"/>
                  </a:lnTo>
                  <a:lnTo>
                    <a:pt x="4" y="62"/>
                  </a:lnTo>
                  <a:lnTo>
                    <a:pt x="9" y="63"/>
                  </a:lnTo>
                  <a:lnTo>
                    <a:pt x="17" y="62"/>
                  </a:lnTo>
                  <a:lnTo>
                    <a:pt x="24" y="59"/>
                  </a:lnTo>
                  <a:lnTo>
                    <a:pt x="32" y="58"/>
                  </a:lnTo>
                  <a:lnTo>
                    <a:pt x="37" y="56"/>
                  </a:lnTo>
                  <a:lnTo>
                    <a:pt x="37" y="58"/>
                  </a:lnTo>
                  <a:lnTo>
                    <a:pt x="14" y="87"/>
                  </a:lnTo>
                  <a:lnTo>
                    <a:pt x="14" y="95"/>
                  </a:lnTo>
                  <a:lnTo>
                    <a:pt x="14" y="104"/>
                  </a:lnTo>
                  <a:lnTo>
                    <a:pt x="15" y="115"/>
                  </a:lnTo>
                  <a:lnTo>
                    <a:pt x="19" y="128"/>
                  </a:lnTo>
                  <a:lnTo>
                    <a:pt x="24" y="140"/>
                  </a:lnTo>
                  <a:lnTo>
                    <a:pt x="33" y="150"/>
                  </a:lnTo>
                  <a:lnTo>
                    <a:pt x="46" y="159"/>
                  </a:lnTo>
                  <a:lnTo>
                    <a:pt x="137" y="146"/>
                  </a:lnTo>
                  <a:lnTo>
                    <a:pt x="134" y="120"/>
                  </a:lnTo>
                  <a:lnTo>
                    <a:pt x="151" y="109"/>
                  </a:lnTo>
                  <a:lnTo>
                    <a:pt x="181" y="154"/>
                  </a:lnTo>
                  <a:lnTo>
                    <a:pt x="197" y="109"/>
                  </a:lnTo>
                  <a:lnTo>
                    <a:pt x="207" y="110"/>
                  </a:lnTo>
                  <a:lnTo>
                    <a:pt x="215" y="114"/>
                  </a:lnTo>
                  <a:lnTo>
                    <a:pt x="220" y="119"/>
                  </a:lnTo>
                  <a:lnTo>
                    <a:pt x="225" y="127"/>
                  </a:lnTo>
                  <a:lnTo>
                    <a:pt x="232" y="124"/>
                  </a:lnTo>
                  <a:lnTo>
                    <a:pt x="241" y="122"/>
                  </a:lnTo>
                  <a:lnTo>
                    <a:pt x="247" y="120"/>
                  </a:lnTo>
                  <a:lnTo>
                    <a:pt x="247" y="112"/>
                  </a:lnTo>
                  <a:lnTo>
                    <a:pt x="250" y="105"/>
                  </a:lnTo>
                  <a:lnTo>
                    <a:pt x="256" y="100"/>
                  </a:lnTo>
                  <a:lnTo>
                    <a:pt x="264" y="96"/>
                  </a:lnTo>
                  <a:lnTo>
                    <a:pt x="270" y="92"/>
                  </a:lnTo>
                  <a:lnTo>
                    <a:pt x="259" y="82"/>
                  </a:lnTo>
                  <a:lnTo>
                    <a:pt x="219" y="64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77" name="Freeform 69"/>
            <p:cNvSpPr>
              <a:spLocks/>
            </p:cNvSpPr>
            <p:nvPr/>
          </p:nvSpPr>
          <p:spPr bwMode="gray">
            <a:xfrm>
              <a:off x="3931" y="3512"/>
              <a:ext cx="171" cy="164"/>
            </a:xfrm>
            <a:custGeom>
              <a:avLst/>
              <a:gdLst/>
              <a:ahLst/>
              <a:cxnLst>
                <a:cxn ang="0">
                  <a:pos x="128" y="35"/>
                </a:cxn>
                <a:cxn ang="0">
                  <a:pos x="116" y="24"/>
                </a:cxn>
                <a:cxn ang="0">
                  <a:pos x="105" y="13"/>
                </a:cxn>
                <a:cxn ang="0">
                  <a:pos x="89" y="0"/>
                </a:cxn>
                <a:cxn ang="0">
                  <a:pos x="78" y="12"/>
                </a:cxn>
                <a:cxn ang="0">
                  <a:pos x="65" y="12"/>
                </a:cxn>
                <a:cxn ang="0">
                  <a:pos x="56" y="5"/>
                </a:cxn>
                <a:cxn ang="0">
                  <a:pos x="38" y="6"/>
                </a:cxn>
                <a:cxn ang="0">
                  <a:pos x="0" y="36"/>
                </a:cxn>
                <a:cxn ang="0">
                  <a:pos x="5" y="42"/>
                </a:cxn>
                <a:cxn ang="0">
                  <a:pos x="14" y="53"/>
                </a:cxn>
                <a:cxn ang="0">
                  <a:pos x="21" y="62"/>
                </a:cxn>
                <a:cxn ang="0">
                  <a:pos x="28" y="68"/>
                </a:cxn>
                <a:cxn ang="0">
                  <a:pos x="19" y="78"/>
                </a:cxn>
                <a:cxn ang="0">
                  <a:pos x="12" y="94"/>
                </a:cxn>
                <a:cxn ang="0">
                  <a:pos x="7" y="109"/>
                </a:cxn>
                <a:cxn ang="0">
                  <a:pos x="5" y="124"/>
                </a:cxn>
                <a:cxn ang="0">
                  <a:pos x="11" y="124"/>
                </a:cxn>
                <a:cxn ang="0">
                  <a:pos x="19" y="120"/>
                </a:cxn>
                <a:cxn ang="0">
                  <a:pos x="25" y="119"/>
                </a:cxn>
                <a:cxn ang="0">
                  <a:pos x="27" y="122"/>
                </a:cxn>
                <a:cxn ang="0">
                  <a:pos x="25" y="128"/>
                </a:cxn>
                <a:cxn ang="0">
                  <a:pos x="23" y="136"/>
                </a:cxn>
                <a:cxn ang="0">
                  <a:pos x="19" y="145"/>
                </a:cxn>
                <a:cxn ang="0">
                  <a:pos x="15" y="152"/>
                </a:cxn>
                <a:cxn ang="0">
                  <a:pos x="14" y="159"/>
                </a:cxn>
                <a:cxn ang="0">
                  <a:pos x="14" y="164"/>
                </a:cxn>
                <a:cxn ang="0">
                  <a:pos x="18" y="160"/>
                </a:cxn>
                <a:cxn ang="0">
                  <a:pos x="27" y="155"/>
                </a:cxn>
                <a:cxn ang="0">
                  <a:pos x="37" y="149"/>
                </a:cxn>
                <a:cxn ang="0">
                  <a:pos x="48" y="140"/>
                </a:cxn>
                <a:cxn ang="0">
                  <a:pos x="57" y="129"/>
                </a:cxn>
                <a:cxn ang="0">
                  <a:pos x="59" y="127"/>
                </a:cxn>
                <a:cxn ang="0">
                  <a:pos x="60" y="123"/>
                </a:cxn>
                <a:cxn ang="0">
                  <a:pos x="59" y="120"/>
                </a:cxn>
                <a:cxn ang="0">
                  <a:pos x="59" y="118"/>
                </a:cxn>
                <a:cxn ang="0">
                  <a:pos x="59" y="115"/>
                </a:cxn>
                <a:cxn ang="0">
                  <a:pos x="59" y="114"/>
                </a:cxn>
                <a:cxn ang="0">
                  <a:pos x="60" y="111"/>
                </a:cxn>
                <a:cxn ang="0">
                  <a:pos x="62" y="110"/>
                </a:cxn>
                <a:cxn ang="0">
                  <a:pos x="69" y="108"/>
                </a:cxn>
                <a:cxn ang="0">
                  <a:pos x="77" y="101"/>
                </a:cxn>
                <a:cxn ang="0">
                  <a:pos x="84" y="96"/>
                </a:cxn>
                <a:cxn ang="0">
                  <a:pos x="87" y="94"/>
                </a:cxn>
                <a:cxn ang="0">
                  <a:pos x="106" y="86"/>
                </a:cxn>
                <a:cxn ang="0">
                  <a:pos x="128" y="81"/>
                </a:cxn>
                <a:cxn ang="0">
                  <a:pos x="150" y="74"/>
                </a:cxn>
                <a:cxn ang="0">
                  <a:pos x="169" y="68"/>
                </a:cxn>
                <a:cxn ang="0">
                  <a:pos x="169" y="64"/>
                </a:cxn>
                <a:cxn ang="0">
                  <a:pos x="170" y="62"/>
                </a:cxn>
                <a:cxn ang="0">
                  <a:pos x="170" y="59"/>
                </a:cxn>
                <a:cxn ang="0">
                  <a:pos x="171" y="58"/>
                </a:cxn>
                <a:cxn ang="0">
                  <a:pos x="171" y="56"/>
                </a:cxn>
                <a:cxn ang="0">
                  <a:pos x="157" y="51"/>
                </a:cxn>
                <a:cxn ang="0">
                  <a:pos x="144" y="44"/>
                </a:cxn>
                <a:cxn ang="0">
                  <a:pos x="128" y="35"/>
                </a:cxn>
              </a:cxnLst>
              <a:rect l="0" t="0" r="r" b="b"/>
              <a:pathLst>
                <a:path w="171" h="164">
                  <a:moveTo>
                    <a:pt x="128" y="35"/>
                  </a:moveTo>
                  <a:lnTo>
                    <a:pt x="116" y="24"/>
                  </a:lnTo>
                  <a:lnTo>
                    <a:pt x="105" y="13"/>
                  </a:lnTo>
                  <a:lnTo>
                    <a:pt x="89" y="0"/>
                  </a:lnTo>
                  <a:lnTo>
                    <a:pt x="78" y="12"/>
                  </a:lnTo>
                  <a:lnTo>
                    <a:pt x="65" y="12"/>
                  </a:lnTo>
                  <a:lnTo>
                    <a:pt x="56" y="5"/>
                  </a:lnTo>
                  <a:lnTo>
                    <a:pt x="38" y="6"/>
                  </a:lnTo>
                  <a:lnTo>
                    <a:pt x="0" y="36"/>
                  </a:lnTo>
                  <a:lnTo>
                    <a:pt x="5" y="42"/>
                  </a:lnTo>
                  <a:lnTo>
                    <a:pt x="14" y="53"/>
                  </a:lnTo>
                  <a:lnTo>
                    <a:pt x="21" y="62"/>
                  </a:lnTo>
                  <a:lnTo>
                    <a:pt x="28" y="68"/>
                  </a:lnTo>
                  <a:lnTo>
                    <a:pt x="19" y="78"/>
                  </a:lnTo>
                  <a:lnTo>
                    <a:pt x="12" y="94"/>
                  </a:lnTo>
                  <a:lnTo>
                    <a:pt x="7" y="109"/>
                  </a:lnTo>
                  <a:lnTo>
                    <a:pt x="5" y="124"/>
                  </a:lnTo>
                  <a:lnTo>
                    <a:pt x="11" y="124"/>
                  </a:lnTo>
                  <a:lnTo>
                    <a:pt x="19" y="120"/>
                  </a:lnTo>
                  <a:lnTo>
                    <a:pt x="25" y="119"/>
                  </a:lnTo>
                  <a:lnTo>
                    <a:pt x="27" y="122"/>
                  </a:lnTo>
                  <a:lnTo>
                    <a:pt x="25" y="128"/>
                  </a:lnTo>
                  <a:lnTo>
                    <a:pt x="23" y="136"/>
                  </a:lnTo>
                  <a:lnTo>
                    <a:pt x="19" y="145"/>
                  </a:lnTo>
                  <a:lnTo>
                    <a:pt x="15" y="152"/>
                  </a:lnTo>
                  <a:lnTo>
                    <a:pt x="14" y="159"/>
                  </a:lnTo>
                  <a:lnTo>
                    <a:pt x="14" y="164"/>
                  </a:lnTo>
                  <a:lnTo>
                    <a:pt x="18" y="160"/>
                  </a:lnTo>
                  <a:lnTo>
                    <a:pt x="27" y="155"/>
                  </a:lnTo>
                  <a:lnTo>
                    <a:pt x="37" y="149"/>
                  </a:lnTo>
                  <a:lnTo>
                    <a:pt x="48" y="140"/>
                  </a:lnTo>
                  <a:lnTo>
                    <a:pt x="57" y="129"/>
                  </a:lnTo>
                  <a:lnTo>
                    <a:pt x="59" y="127"/>
                  </a:lnTo>
                  <a:lnTo>
                    <a:pt x="60" y="123"/>
                  </a:lnTo>
                  <a:lnTo>
                    <a:pt x="59" y="120"/>
                  </a:lnTo>
                  <a:lnTo>
                    <a:pt x="59" y="118"/>
                  </a:lnTo>
                  <a:lnTo>
                    <a:pt x="59" y="115"/>
                  </a:lnTo>
                  <a:lnTo>
                    <a:pt x="59" y="114"/>
                  </a:lnTo>
                  <a:lnTo>
                    <a:pt x="60" y="111"/>
                  </a:lnTo>
                  <a:lnTo>
                    <a:pt x="62" y="110"/>
                  </a:lnTo>
                  <a:lnTo>
                    <a:pt x="69" y="108"/>
                  </a:lnTo>
                  <a:lnTo>
                    <a:pt x="77" y="101"/>
                  </a:lnTo>
                  <a:lnTo>
                    <a:pt x="84" y="96"/>
                  </a:lnTo>
                  <a:lnTo>
                    <a:pt x="87" y="94"/>
                  </a:lnTo>
                  <a:lnTo>
                    <a:pt x="106" y="86"/>
                  </a:lnTo>
                  <a:lnTo>
                    <a:pt x="128" y="81"/>
                  </a:lnTo>
                  <a:lnTo>
                    <a:pt x="150" y="74"/>
                  </a:lnTo>
                  <a:lnTo>
                    <a:pt x="169" y="68"/>
                  </a:lnTo>
                  <a:lnTo>
                    <a:pt x="169" y="64"/>
                  </a:lnTo>
                  <a:lnTo>
                    <a:pt x="170" y="62"/>
                  </a:lnTo>
                  <a:lnTo>
                    <a:pt x="170" y="59"/>
                  </a:lnTo>
                  <a:lnTo>
                    <a:pt x="171" y="58"/>
                  </a:lnTo>
                  <a:lnTo>
                    <a:pt x="171" y="56"/>
                  </a:lnTo>
                  <a:lnTo>
                    <a:pt x="157" y="51"/>
                  </a:lnTo>
                  <a:lnTo>
                    <a:pt x="144" y="44"/>
                  </a:lnTo>
                  <a:lnTo>
                    <a:pt x="128" y="35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78" name="Freeform 70"/>
            <p:cNvSpPr>
              <a:spLocks/>
            </p:cNvSpPr>
            <p:nvPr/>
          </p:nvSpPr>
          <p:spPr bwMode="gray">
            <a:xfrm>
              <a:off x="3651" y="3344"/>
              <a:ext cx="369" cy="295"/>
            </a:xfrm>
            <a:custGeom>
              <a:avLst/>
              <a:gdLst/>
              <a:ahLst/>
              <a:cxnLst>
                <a:cxn ang="0">
                  <a:pos x="358" y="110"/>
                </a:cxn>
                <a:cxn ang="0">
                  <a:pos x="357" y="85"/>
                </a:cxn>
                <a:cxn ang="0">
                  <a:pos x="358" y="62"/>
                </a:cxn>
                <a:cxn ang="0">
                  <a:pos x="363" y="41"/>
                </a:cxn>
                <a:cxn ang="0">
                  <a:pos x="368" y="19"/>
                </a:cxn>
                <a:cxn ang="0">
                  <a:pos x="367" y="18"/>
                </a:cxn>
                <a:cxn ang="0">
                  <a:pos x="366" y="18"/>
                </a:cxn>
                <a:cxn ang="0">
                  <a:pos x="364" y="18"/>
                </a:cxn>
                <a:cxn ang="0">
                  <a:pos x="363" y="18"/>
                </a:cxn>
                <a:cxn ang="0">
                  <a:pos x="360" y="19"/>
                </a:cxn>
                <a:cxn ang="0">
                  <a:pos x="359" y="21"/>
                </a:cxn>
                <a:cxn ang="0">
                  <a:pos x="358" y="21"/>
                </a:cxn>
                <a:cxn ang="0">
                  <a:pos x="358" y="22"/>
                </a:cxn>
                <a:cxn ang="0">
                  <a:pos x="346" y="19"/>
                </a:cxn>
                <a:cxn ang="0">
                  <a:pos x="339" y="16"/>
                </a:cxn>
                <a:cxn ang="0">
                  <a:pos x="333" y="12"/>
                </a:cxn>
                <a:cxn ang="0">
                  <a:pos x="327" y="8"/>
                </a:cxn>
                <a:cxn ang="0">
                  <a:pos x="318" y="5"/>
                </a:cxn>
                <a:cxn ang="0">
                  <a:pos x="299" y="0"/>
                </a:cxn>
                <a:cxn ang="0">
                  <a:pos x="282" y="0"/>
                </a:cxn>
                <a:cxn ang="0">
                  <a:pos x="267" y="4"/>
                </a:cxn>
                <a:cxn ang="0">
                  <a:pos x="254" y="10"/>
                </a:cxn>
                <a:cxn ang="0">
                  <a:pos x="241" y="21"/>
                </a:cxn>
                <a:cxn ang="0">
                  <a:pos x="230" y="31"/>
                </a:cxn>
                <a:cxn ang="0">
                  <a:pos x="216" y="42"/>
                </a:cxn>
                <a:cxn ang="0">
                  <a:pos x="127" y="72"/>
                </a:cxn>
                <a:cxn ang="0">
                  <a:pos x="52" y="72"/>
                </a:cxn>
                <a:cxn ang="0">
                  <a:pos x="21" y="55"/>
                </a:cxn>
                <a:cxn ang="0">
                  <a:pos x="0" y="89"/>
                </a:cxn>
                <a:cxn ang="0">
                  <a:pos x="41" y="145"/>
                </a:cxn>
                <a:cxn ang="0">
                  <a:pos x="17" y="169"/>
                </a:cxn>
                <a:cxn ang="0">
                  <a:pos x="18" y="219"/>
                </a:cxn>
                <a:cxn ang="0">
                  <a:pos x="25" y="221"/>
                </a:cxn>
                <a:cxn ang="0">
                  <a:pos x="35" y="223"/>
                </a:cxn>
                <a:cxn ang="0">
                  <a:pos x="45" y="224"/>
                </a:cxn>
                <a:cxn ang="0">
                  <a:pos x="52" y="226"/>
                </a:cxn>
                <a:cxn ang="0">
                  <a:pos x="68" y="253"/>
                </a:cxn>
                <a:cxn ang="0">
                  <a:pos x="63" y="269"/>
                </a:cxn>
                <a:cxn ang="0">
                  <a:pos x="68" y="295"/>
                </a:cxn>
                <a:cxn ang="0">
                  <a:pos x="118" y="265"/>
                </a:cxn>
                <a:cxn ang="0">
                  <a:pos x="127" y="265"/>
                </a:cxn>
                <a:cxn ang="0">
                  <a:pos x="139" y="264"/>
                </a:cxn>
                <a:cxn ang="0">
                  <a:pos x="146" y="264"/>
                </a:cxn>
                <a:cxn ang="0">
                  <a:pos x="185" y="249"/>
                </a:cxn>
                <a:cxn ang="0">
                  <a:pos x="216" y="260"/>
                </a:cxn>
                <a:cxn ang="0">
                  <a:pos x="257" y="241"/>
                </a:cxn>
                <a:cxn ang="0">
                  <a:pos x="245" y="230"/>
                </a:cxn>
                <a:cxn ang="0">
                  <a:pos x="318" y="174"/>
                </a:cxn>
                <a:cxn ang="0">
                  <a:pos x="336" y="172"/>
                </a:cxn>
                <a:cxn ang="0">
                  <a:pos x="348" y="180"/>
                </a:cxn>
                <a:cxn ang="0">
                  <a:pos x="358" y="180"/>
                </a:cxn>
                <a:cxn ang="0">
                  <a:pos x="369" y="168"/>
                </a:cxn>
                <a:cxn ang="0">
                  <a:pos x="341" y="139"/>
                </a:cxn>
                <a:cxn ang="0">
                  <a:pos x="358" y="110"/>
                </a:cxn>
              </a:cxnLst>
              <a:rect l="0" t="0" r="r" b="b"/>
              <a:pathLst>
                <a:path w="369" h="295">
                  <a:moveTo>
                    <a:pt x="358" y="110"/>
                  </a:moveTo>
                  <a:lnTo>
                    <a:pt x="357" y="85"/>
                  </a:lnTo>
                  <a:lnTo>
                    <a:pt x="358" y="62"/>
                  </a:lnTo>
                  <a:lnTo>
                    <a:pt x="363" y="41"/>
                  </a:lnTo>
                  <a:lnTo>
                    <a:pt x="368" y="19"/>
                  </a:lnTo>
                  <a:lnTo>
                    <a:pt x="367" y="18"/>
                  </a:lnTo>
                  <a:lnTo>
                    <a:pt x="366" y="18"/>
                  </a:lnTo>
                  <a:lnTo>
                    <a:pt x="364" y="18"/>
                  </a:lnTo>
                  <a:lnTo>
                    <a:pt x="363" y="18"/>
                  </a:lnTo>
                  <a:lnTo>
                    <a:pt x="360" y="19"/>
                  </a:lnTo>
                  <a:lnTo>
                    <a:pt x="359" y="21"/>
                  </a:lnTo>
                  <a:lnTo>
                    <a:pt x="358" y="21"/>
                  </a:lnTo>
                  <a:lnTo>
                    <a:pt x="358" y="22"/>
                  </a:lnTo>
                  <a:lnTo>
                    <a:pt x="346" y="19"/>
                  </a:lnTo>
                  <a:lnTo>
                    <a:pt x="339" y="16"/>
                  </a:lnTo>
                  <a:lnTo>
                    <a:pt x="333" y="12"/>
                  </a:lnTo>
                  <a:lnTo>
                    <a:pt x="327" y="8"/>
                  </a:lnTo>
                  <a:lnTo>
                    <a:pt x="318" y="5"/>
                  </a:lnTo>
                  <a:lnTo>
                    <a:pt x="299" y="0"/>
                  </a:lnTo>
                  <a:lnTo>
                    <a:pt x="282" y="0"/>
                  </a:lnTo>
                  <a:lnTo>
                    <a:pt x="267" y="4"/>
                  </a:lnTo>
                  <a:lnTo>
                    <a:pt x="254" y="10"/>
                  </a:lnTo>
                  <a:lnTo>
                    <a:pt x="241" y="21"/>
                  </a:lnTo>
                  <a:lnTo>
                    <a:pt x="230" y="31"/>
                  </a:lnTo>
                  <a:lnTo>
                    <a:pt x="216" y="42"/>
                  </a:lnTo>
                  <a:lnTo>
                    <a:pt x="127" y="72"/>
                  </a:lnTo>
                  <a:lnTo>
                    <a:pt x="52" y="72"/>
                  </a:lnTo>
                  <a:lnTo>
                    <a:pt x="21" y="55"/>
                  </a:lnTo>
                  <a:lnTo>
                    <a:pt x="0" y="89"/>
                  </a:lnTo>
                  <a:lnTo>
                    <a:pt x="41" y="145"/>
                  </a:lnTo>
                  <a:lnTo>
                    <a:pt x="17" y="169"/>
                  </a:lnTo>
                  <a:lnTo>
                    <a:pt x="18" y="219"/>
                  </a:lnTo>
                  <a:lnTo>
                    <a:pt x="25" y="221"/>
                  </a:lnTo>
                  <a:lnTo>
                    <a:pt x="35" y="223"/>
                  </a:lnTo>
                  <a:lnTo>
                    <a:pt x="45" y="224"/>
                  </a:lnTo>
                  <a:lnTo>
                    <a:pt x="52" y="226"/>
                  </a:lnTo>
                  <a:lnTo>
                    <a:pt x="68" y="253"/>
                  </a:lnTo>
                  <a:lnTo>
                    <a:pt x="63" y="269"/>
                  </a:lnTo>
                  <a:lnTo>
                    <a:pt x="68" y="295"/>
                  </a:lnTo>
                  <a:lnTo>
                    <a:pt x="118" y="265"/>
                  </a:lnTo>
                  <a:lnTo>
                    <a:pt x="127" y="265"/>
                  </a:lnTo>
                  <a:lnTo>
                    <a:pt x="139" y="264"/>
                  </a:lnTo>
                  <a:lnTo>
                    <a:pt x="146" y="264"/>
                  </a:lnTo>
                  <a:lnTo>
                    <a:pt x="185" y="249"/>
                  </a:lnTo>
                  <a:lnTo>
                    <a:pt x="216" y="260"/>
                  </a:lnTo>
                  <a:lnTo>
                    <a:pt x="257" y="241"/>
                  </a:lnTo>
                  <a:lnTo>
                    <a:pt x="245" y="230"/>
                  </a:lnTo>
                  <a:lnTo>
                    <a:pt x="318" y="174"/>
                  </a:lnTo>
                  <a:lnTo>
                    <a:pt x="336" y="172"/>
                  </a:lnTo>
                  <a:lnTo>
                    <a:pt x="348" y="180"/>
                  </a:lnTo>
                  <a:lnTo>
                    <a:pt x="358" y="180"/>
                  </a:lnTo>
                  <a:lnTo>
                    <a:pt x="369" y="168"/>
                  </a:lnTo>
                  <a:lnTo>
                    <a:pt x="341" y="139"/>
                  </a:lnTo>
                  <a:lnTo>
                    <a:pt x="358" y="110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79" name="Freeform 71"/>
            <p:cNvSpPr>
              <a:spLocks/>
            </p:cNvSpPr>
            <p:nvPr/>
          </p:nvSpPr>
          <p:spPr bwMode="gray">
            <a:xfrm>
              <a:off x="3476" y="3553"/>
              <a:ext cx="119" cy="242"/>
            </a:xfrm>
            <a:custGeom>
              <a:avLst/>
              <a:gdLst/>
              <a:ahLst/>
              <a:cxnLst>
                <a:cxn ang="0">
                  <a:pos x="119" y="135"/>
                </a:cxn>
                <a:cxn ang="0">
                  <a:pos x="106" y="115"/>
                </a:cxn>
                <a:cxn ang="0">
                  <a:pos x="97" y="97"/>
                </a:cxn>
                <a:cxn ang="0">
                  <a:pos x="92" y="79"/>
                </a:cxn>
                <a:cxn ang="0">
                  <a:pos x="90" y="60"/>
                </a:cxn>
                <a:cxn ang="0">
                  <a:pos x="91" y="37"/>
                </a:cxn>
                <a:cxn ang="0">
                  <a:pos x="81" y="27"/>
                </a:cxn>
                <a:cxn ang="0">
                  <a:pos x="69" y="17"/>
                </a:cxn>
                <a:cxn ang="0">
                  <a:pos x="54" y="9"/>
                </a:cxn>
                <a:cxn ang="0">
                  <a:pos x="40" y="3"/>
                </a:cxn>
                <a:cxn ang="0">
                  <a:pos x="27" y="0"/>
                </a:cxn>
                <a:cxn ang="0">
                  <a:pos x="18" y="1"/>
                </a:cxn>
                <a:cxn ang="0">
                  <a:pos x="13" y="5"/>
                </a:cxn>
                <a:cxn ang="0">
                  <a:pos x="7" y="9"/>
                </a:cxn>
                <a:cxn ang="0">
                  <a:pos x="2" y="17"/>
                </a:cxn>
                <a:cxn ang="0">
                  <a:pos x="0" y="26"/>
                </a:cxn>
                <a:cxn ang="0">
                  <a:pos x="1" y="37"/>
                </a:cxn>
                <a:cxn ang="0">
                  <a:pos x="2" y="44"/>
                </a:cxn>
                <a:cxn ang="0">
                  <a:pos x="2" y="49"/>
                </a:cxn>
                <a:cxn ang="0">
                  <a:pos x="4" y="50"/>
                </a:cxn>
                <a:cxn ang="0">
                  <a:pos x="5" y="51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3"/>
                </a:cxn>
                <a:cxn ang="0">
                  <a:pos x="13" y="54"/>
                </a:cxn>
                <a:cxn ang="0">
                  <a:pos x="13" y="64"/>
                </a:cxn>
                <a:cxn ang="0">
                  <a:pos x="13" y="77"/>
                </a:cxn>
                <a:cxn ang="0">
                  <a:pos x="14" y="88"/>
                </a:cxn>
                <a:cxn ang="0">
                  <a:pos x="25" y="117"/>
                </a:cxn>
                <a:cxn ang="0">
                  <a:pos x="34" y="140"/>
                </a:cxn>
                <a:cxn ang="0">
                  <a:pos x="33" y="146"/>
                </a:cxn>
                <a:cxn ang="0">
                  <a:pos x="29" y="154"/>
                </a:cxn>
                <a:cxn ang="0">
                  <a:pos x="25" y="161"/>
                </a:cxn>
                <a:cxn ang="0">
                  <a:pos x="23" y="168"/>
                </a:cxn>
                <a:cxn ang="0">
                  <a:pos x="28" y="183"/>
                </a:cxn>
                <a:cxn ang="0">
                  <a:pos x="37" y="197"/>
                </a:cxn>
                <a:cxn ang="0">
                  <a:pos x="49" y="209"/>
                </a:cxn>
                <a:cxn ang="0">
                  <a:pos x="61" y="220"/>
                </a:cxn>
                <a:cxn ang="0">
                  <a:pos x="74" y="231"/>
                </a:cxn>
                <a:cxn ang="0">
                  <a:pos x="86" y="242"/>
                </a:cxn>
                <a:cxn ang="0">
                  <a:pos x="91" y="241"/>
                </a:cxn>
                <a:cxn ang="0">
                  <a:pos x="95" y="238"/>
                </a:cxn>
                <a:cxn ang="0">
                  <a:pos x="98" y="237"/>
                </a:cxn>
                <a:cxn ang="0">
                  <a:pos x="101" y="236"/>
                </a:cxn>
                <a:cxn ang="0">
                  <a:pos x="102" y="234"/>
                </a:cxn>
                <a:cxn ang="0">
                  <a:pos x="104" y="233"/>
                </a:cxn>
                <a:cxn ang="0">
                  <a:pos x="102" y="232"/>
                </a:cxn>
                <a:cxn ang="0">
                  <a:pos x="101" y="229"/>
                </a:cxn>
                <a:cxn ang="0">
                  <a:pos x="98" y="225"/>
                </a:cxn>
                <a:cxn ang="0">
                  <a:pos x="97" y="222"/>
                </a:cxn>
                <a:cxn ang="0">
                  <a:pos x="101" y="205"/>
                </a:cxn>
                <a:cxn ang="0">
                  <a:pos x="119" y="135"/>
                </a:cxn>
              </a:cxnLst>
              <a:rect l="0" t="0" r="r" b="b"/>
              <a:pathLst>
                <a:path w="119" h="242">
                  <a:moveTo>
                    <a:pt x="119" y="135"/>
                  </a:moveTo>
                  <a:lnTo>
                    <a:pt x="106" y="115"/>
                  </a:lnTo>
                  <a:lnTo>
                    <a:pt x="97" y="97"/>
                  </a:lnTo>
                  <a:lnTo>
                    <a:pt x="92" y="79"/>
                  </a:lnTo>
                  <a:lnTo>
                    <a:pt x="90" y="60"/>
                  </a:lnTo>
                  <a:lnTo>
                    <a:pt x="91" y="37"/>
                  </a:lnTo>
                  <a:lnTo>
                    <a:pt x="81" y="27"/>
                  </a:lnTo>
                  <a:lnTo>
                    <a:pt x="69" y="17"/>
                  </a:lnTo>
                  <a:lnTo>
                    <a:pt x="54" y="9"/>
                  </a:lnTo>
                  <a:lnTo>
                    <a:pt x="40" y="3"/>
                  </a:lnTo>
                  <a:lnTo>
                    <a:pt x="27" y="0"/>
                  </a:lnTo>
                  <a:lnTo>
                    <a:pt x="18" y="1"/>
                  </a:lnTo>
                  <a:lnTo>
                    <a:pt x="13" y="5"/>
                  </a:lnTo>
                  <a:lnTo>
                    <a:pt x="7" y="9"/>
                  </a:lnTo>
                  <a:lnTo>
                    <a:pt x="2" y="17"/>
                  </a:lnTo>
                  <a:lnTo>
                    <a:pt x="0" y="26"/>
                  </a:lnTo>
                  <a:lnTo>
                    <a:pt x="1" y="37"/>
                  </a:lnTo>
                  <a:lnTo>
                    <a:pt x="2" y="44"/>
                  </a:lnTo>
                  <a:lnTo>
                    <a:pt x="2" y="49"/>
                  </a:lnTo>
                  <a:lnTo>
                    <a:pt x="4" y="50"/>
                  </a:lnTo>
                  <a:lnTo>
                    <a:pt x="5" y="51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3"/>
                  </a:lnTo>
                  <a:lnTo>
                    <a:pt x="13" y="54"/>
                  </a:lnTo>
                  <a:lnTo>
                    <a:pt x="13" y="64"/>
                  </a:lnTo>
                  <a:lnTo>
                    <a:pt x="13" y="77"/>
                  </a:lnTo>
                  <a:lnTo>
                    <a:pt x="14" y="88"/>
                  </a:lnTo>
                  <a:lnTo>
                    <a:pt x="25" y="117"/>
                  </a:lnTo>
                  <a:lnTo>
                    <a:pt x="34" y="140"/>
                  </a:lnTo>
                  <a:lnTo>
                    <a:pt x="33" y="146"/>
                  </a:lnTo>
                  <a:lnTo>
                    <a:pt x="29" y="154"/>
                  </a:lnTo>
                  <a:lnTo>
                    <a:pt x="25" y="161"/>
                  </a:lnTo>
                  <a:lnTo>
                    <a:pt x="23" y="168"/>
                  </a:lnTo>
                  <a:lnTo>
                    <a:pt x="28" y="183"/>
                  </a:lnTo>
                  <a:lnTo>
                    <a:pt x="37" y="197"/>
                  </a:lnTo>
                  <a:lnTo>
                    <a:pt x="49" y="209"/>
                  </a:lnTo>
                  <a:lnTo>
                    <a:pt x="61" y="220"/>
                  </a:lnTo>
                  <a:lnTo>
                    <a:pt x="74" y="231"/>
                  </a:lnTo>
                  <a:lnTo>
                    <a:pt x="86" y="242"/>
                  </a:lnTo>
                  <a:lnTo>
                    <a:pt x="91" y="241"/>
                  </a:lnTo>
                  <a:lnTo>
                    <a:pt x="95" y="238"/>
                  </a:lnTo>
                  <a:lnTo>
                    <a:pt x="98" y="237"/>
                  </a:lnTo>
                  <a:lnTo>
                    <a:pt x="101" y="236"/>
                  </a:lnTo>
                  <a:lnTo>
                    <a:pt x="102" y="234"/>
                  </a:lnTo>
                  <a:lnTo>
                    <a:pt x="104" y="233"/>
                  </a:lnTo>
                  <a:lnTo>
                    <a:pt x="102" y="232"/>
                  </a:lnTo>
                  <a:lnTo>
                    <a:pt x="101" y="229"/>
                  </a:lnTo>
                  <a:lnTo>
                    <a:pt x="98" y="225"/>
                  </a:lnTo>
                  <a:lnTo>
                    <a:pt x="97" y="222"/>
                  </a:lnTo>
                  <a:lnTo>
                    <a:pt x="101" y="205"/>
                  </a:lnTo>
                  <a:lnTo>
                    <a:pt x="119" y="135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80" name="Freeform 72"/>
            <p:cNvSpPr>
              <a:spLocks/>
            </p:cNvSpPr>
            <p:nvPr/>
          </p:nvSpPr>
          <p:spPr bwMode="gray">
            <a:xfrm>
              <a:off x="2808" y="3557"/>
              <a:ext cx="67" cy="136"/>
            </a:xfrm>
            <a:custGeom>
              <a:avLst/>
              <a:gdLst/>
              <a:ahLst/>
              <a:cxnLst>
                <a:cxn ang="0">
                  <a:pos x="4" y="45"/>
                </a:cxn>
                <a:cxn ang="0">
                  <a:pos x="10" y="37"/>
                </a:cxn>
                <a:cxn ang="0">
                  <a:pos x="19" y="28"/>
                </a:cxn>
                <a:cxn ang="0">
                  <a:pos x="31" y="18"/>
                </a:cxn>
                <a:cxn ang="0">
                  <a:pos x="41" y="8"/>
                </a:cxn>
                <a:cxn ang="0">
                  <a:pos x="50" y="0"/>
                </a:cxn>
                <a:cxn ang="0">
                  <a:pos x="59" y="14"/>
                </a:cxn>
                <a:cxn ang="0">
                  <a:pos x="64" y="31"/>
                </a:cxn>
                <a:cxn ang="0">
                  <a:pos x="67" y="51"/>
                </a:cxn>
                <a:cxn ang="0">
                  <a:pos x="66" y="72"/>
                </a:cxn>
                <a:cxn ang="0">
                  <a:pos x="62" y="92"/>
                </a:cxn>
                <a:cxn ang="0">
                  <a:pos x="57" y="111"/>
                </a:cxn>
                <a:cxn ang="0">
                  <a:pos x="49" y="125"/>
                </a:cxn>
                <a:cxn ang="0">
                  <a:pos x="39" y="136"/>
                </a:cxn>
                <a:cxn ang="0">
                  <a:pos x="22" y="128"/>
                </a:cxn>
                <a:cxn ang="0">
                  <a:pos x="10" y="118"/>
                </a:cxn>
                <a:cxn ang="0">
                  <a:pos x="4" y="105"/>
                </a:cxn>
                <a:cxn ang="0">
                  <a:pos x="0" y="88"/>
                </a:cxn>
                <a:cxn ang="0">
                  <a:pos x="2" y="69"/>
                </a:cxn>
                <a:cxn ang="0">
                  <a:pos x="4" y="45"/>
                </a:cxn>
              </a:cxnLst>
              <a:rect l="0" t="0" r="r" b="b"/>
              <a:pathLst>
                <a:path w="67" h="136">
                  <a:moveTo>
                    <a:pt x="4" y="45"/>
                  </a:moveTo>
                  <a:lnTo>
                    <a:pt x="10" y="37"/>
                  </a:lnTo>
                  <a:lnTo>
                    <a:pt x="19" y="28"/>
                  </a:lnTo>
                  <a:lnTo>
                    <a:pt x="31" y="18"/>
                  </a:lnTo>
                  <a:lnTo>
                    <a:pt x="41" y="8"/>
                  </a:lnTo>
                  <a:lnTo>
                    <a:pt x="50" y="0"/>
                  </a:lnTo>
                  <a:lnTo>
                    <a:pt x="59" y="14"/>
                  </a:lnTo>
                  <a:lnTo>
                    <a:pt x="64" y="31"/>
                  </a:lnTo>
                  <a:lnTo>
                    <a:pt x="67" y="51"/>
                  </a:lnTo>
                  <a:lnTo>
                    <a:pt x="66" y="72"/>
                  </a:lnTo>
                  <a:lnTo>
                    <a:pt x="62" y="92"/>
                  </a:lnTo>
                  <a:lnTo>
                    <a:pt x="57" y="111"/>
                  </a:lnTo>
                  <a:lnTo>
                    <a:pt x="49" y="125"/>
                  </a:lnTo>
                  <a:lnTo>
                    <a:pt x="39" y="136"/>
                  </a:lnTo>
                  <a:lnTo>
                    <a:pt x="22" y="128"/>
                  </a:lnTo>
                  <a:lnTo>
                    <a:pt x="10" y="118"/>
                  </a:lnTo>
                  <a:lnTo>
                    <a:pt x="4" y="105"/>
                  </a:lnTo>
                  <a:lnTo>
                    <a:pt x="0" y="88"/>
                  </a:lnTo>
                  <a:lnTo>
                    <a:pt x="2" y="69"/>
                  </a:lnTo>
                  <a:lnTo>
                    <a:pt x="4" y="45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81" name="Freeform 73"/>
            <p:cNvSpPr>
              <a:spLocks/>
            </p:cNvSpPr>
            <p:nvPr/>
          </p:nvSpPr>
          <p:spPr bwMode="gray">
            <a:xfrm>
              <a:off x="2082" y="2856"/>
              <a:ext cx="733" cy="737"/>
            </a:xfrm>
            <a:custGeom>
              <a:avLst/>
              <a:gdLst/>
              <a:ahLst/>
              <a:cxnLst>
                <a:cxn ang="0">
                  <a:pos x="142" y="538"/>
                </a:cxn>
                <a:cxn ang="0">
                  <a:pos x="157" y="475"/>
                </a:cxn>
                <a:cxn ang="0">
                  <a:pos x="168" y="405"/>
                </a:cxn>
                <a:cxn ang="0">
                  <a:pos x="142" y="329"/>
                </a:cxn>
                <a:cxn ang="0">
                  <a:pos x="138" y="290"/>
                </a:cxn>
                <a:cxn ang="0">
                  <a:pos x="104" y="252"/>
                </a:cxn>
                <a:cxn ang="0">
                  <a:pos x="28" y="211"/>
                </a:cxn>
                <a:cxn ang="0">
                  <a:pos x="14" y="177"/>
                </a:cxn>
                <a:cxn ang="0">
                  <a:pos x="6" y="155"/>
                </a:cxn>
                <a:cxn ang="0">
                  <a:pos x="14" y="142"/>
                </a:cxn>
                <a:cxn ang="0">
                  <a:pos x="43" y="140"/>
                </a:cxn>
                <a:cxn ang="0">
                  <a:pos x="119" y="145"/>
                </a:cxn>
                <a:cxn ang="0">
                  <a:pos x="171" y="165"/>
                </a:cxn>
                <a:cxn ang="0">
                  <a:pos x="191" y="136"/>
                </a:cxn>
                <a:cxn ang="0">
                  <a:pos x="179" y="81"/>
                </a:cxn>
                <a:cxn ang="0">
                  <a:pos x="210" y="81"/>
                </a:cxn>
                <a:cxn ang="0">
                  <a:pos x="244" y="113"/>
                </a:cxn>
                <a:cxn ang="0">
                  <a:pos x="288" y="94"/>
                </a:cxn>
                <a:cxn ang="0">
                  <a:pos x="338" y="81"/>
                </a:cxn>
                <a:cxn ang="0">
                  <a:pos x="364" y="17"/>
                </a:cxn>
                <a:cxn ang="0">
                  <a:pos x="402" y="4"/>
                </a:cxn>
                <a:cxn ang="0">
                  <a:pos x="417" y="9"/>
                </a:cxn>
                <a:cxn ang="0">
                  <a:pos x="433" y="6"/>
                </a:cxn>
                <a:cxn ang="0">
                  <a:pos x="465" y="24"/>
                </a:cxn>
                <a:cxn ang="0">
                  <a:pos x="487" y="51"/>
                </a:cxn>
                <a:cxn ang="0">
                  <a:pos x="516" y="78"/>
                </a:cxn>
                <a:cxn ang="0">
                  <a:pos x="533" y="110"/>
                </a:cxn>
                <a:cxn ang="0">
                  <a:pos x="580" y="150"/>
                </a:cxn>
                <a:cxn ang="0">
                  <a:pos x="585" y="167"/>
                </a:cxn>
                <a:cxn ang="0">
                  <a:pos x="635" y="161"/>
                </a:cxn>
                <a:cxn ang="0">
                  <a:pos x="697" y="170"/>
                </a:cxn>
                <a:cxn ang="0">
                  <a:pos x="730" y="211"/>
                </a:cxn>
                <a:cxn ang="0">
                  <a:pos x="690" y="288"/>
                </a:cxn>
                <a:cxn ang="0">
                  <a:pos x="657" y="293"/>
                </a:cxn>
                <a:cxn ang="0">
                  <a:pos x="649" y="313"/>
                </a:cxn>
                <a:cxn ang="0">
                  <a:pos x="587" y="334"/>
                </a:cxn>
                <a:cxn ang="0">
                  <a:pos x="598" y="349"/>
                </a:cxn>
                <a:cxn ang="0">
                  <a:pos x="593" y="374"/>
                </a:cxn>
                <a:cxn ang="0">
                  <a:pos x="596" y="411"/>
                </a:cxn>
                <a:cxn ang="0">
                  <a:pos x="662" y="504"/>
                </a:cxn>
                <a:cxn ang="0">
                  <a:pos x="648" y="541"/>
                </a:cxn>
                <a:cxn ang="0">
                  <a:pos x="616" y="548"/>
                </a:cxn>
                <a:cxn ang="0">
                  <a:pos x="662" y="620"/>
                </a:cxn>
                <a:cxn ang="0">
                  <a:pos x="615" y="679"/>
                </a:cxn>
                <a:cxn ang="0">
                  <a:pos x="561" y="689"/>
                </a:cxn>
                <a:cxn ang="0">
                  <a:pos x="494" y="668"/>
                </a:cxn>
                <a:cxn ang="0">
                  <a:pos x="393" y="693"/>
                </a:cxn>
                <a:cxn ang="0">
                  <a:pos x="388" y="734"/>
                </a:cxn>
                <a:cxn ang="0">
                  <a:pos x="325" y="724"/>
                </a:cxn>
                <a:cxn ang="0">
                  <a:pos x="269" y="683"/>
                </a:cxn>
                <a:cxn ang="0">
                  <a:pos x="238" y="685"/>
                </a:cxn>
                <a:cxn ang="0">
                  <a:pos x="170" y="669"/>
                </a:cxn>
                <a:cxn ang="0">
                  <a:pos x="127" y="634"/>
                </a:cxn>
                <a:cxn ang="0">
                  <a:pos x="91" y="610"/>
                </a:cxn>
              </a:cxnLst>
              <a:rect l="0" t="0" r="r" b="b"/>
              <a:pathLst>
                <a:path w="733" h="737">
                  <a:moveTo>
                    <a:pt x="78" y="609"/>
                  </a:moveTo>
                  <a:lnTo>
                    <a:pt x="96" y="592"/>
                  </a:lnTo>
                  <a:lnTo>
                    <a:pt x="114" y="574"/>
                  </a:lnTo>
                  <a:lnTo>
                    <a:pt x="130" y="556"/>
                  </a:lnTo>
                  <a:lnTo>
                    <a:pt x="142" y="538"/>
                  </a:lnTo>
                  <a:lnTo>
                    <a:pt x="142" y="533"/>
                  </a:lnTo>
                  <a:lnTo>
                    <a:pt x="145" y="523"/>
                  </a:lnTo>
                  <a:lnTo>
                    <a:pt x="148" y="509"/>
                  </a:lnTo>
                  <a:lnTo>
                    <a:pt x="152" y="492"/>
                  </a:lnTo>
                  <a:lnTo>
                    <a:pt x="157" y="475"/>
                  </a:lnTo>
                  <a:lnTo>
                    <a:pt x="161" y="459"/>
                  </a:lnTo>
                  <a:lnTo>
                    <a:pt x="166" y="443"/>
                  </a:lnTo>
                  <a:lnTo>
                    <a:pt x="171" y="432"/>
                  </a:lnTo>
                  <a:lnTo>
                    <a:pt x="175" y="425"/>
                  </a:lnTo>
                  <a:lnTo>
                    <a:pt x="168" y="405"/>
                  </a:lnTo>
                  <a:lnTo>
                    <a:pt x="161" y="388"/>
                  </a:lnTo>
                  <a:lnTo>
                    <a:pt x="157" y="373"/>
                  </a:lnTo>
                  <a:lnTo>
                    <a:pt x="154" y="358"/>
                  </a:lnTo>
                  <a:lnTo>
                    <a:pt x="150" y="343"/>
                  </a:lnTo>
                  <a:lnTo>
                    <a:pt x="142" y="329"/>
                  </a:lnTo>
                  <a:lnTo>
                    <a:pt x="130" y="313"/>
                  </a:lnTo>
                  <a:lnTo>
                    <a:pt x="137" y="301"/>
                  </a:lnTo>
                  <a:lnTo>
                    <a:pt x="139" y="295"/>
                  </a:lnTo>
                  <a:lnTo>
                    <a:pt x="141" y="291"/>
                  </a:lnTo>
                  <a:lnTo>
                    <a:pt x="138" y="290"/>
                  </a:lnTo>
                  <a:lnTo>
                    <a:pt x="134" y="287"/>
                  </a:lnTo>
                  <a:lnTo>
                    <a:pt x="128" y="284"/>
                  </a:lnTo>
                  <a:lnTo>
                    <a:pt x="119" y="279"/>
                  </a:lnTo>
                  <a:lnTo>
                    <a:pt x="112" y="268"/>
                  </a:lnTo>
                  <a:lnTo>
                    <a:pt x="104" y="252"/>
                  </a:lnTo>
                  <a:lnTo>
                    <a:pt x="91" y="237"/>
                  </a:lnTo>
                  <a:lnTo>
                    <a:pt x="77" y="224"/>
                  </a:lnTo>
                  <a:lnTo>
                    <a:pt x="61" y="213"/>
                  </a:lnTo>
                  <a:lnTo>
                    <a:pt x="45" y="209"/>
                  </a:lnTo>
                  <a:lnTo>
                    <a:pt x="28" y="211"/>
                  </a:lnTo>
                  <a:lnTo>
                    <a:pt x="18" y="204"/>
                  </a:lnTo>
                  <a:lnTo>
                    <a:pt x="7" y="194"/>
                  </a:lnTo>
                  <a:lnTo>
                    <a:pt x="0" y="183"/>
                  </a:lnTo>
                  <a:lnTo>
                    <a:pt x="6" y="181"/>
                  </a:lnTo>
                  <a:lnTo>
                    <a:pt x="14" y="177"/>
                  </a:lnTo>
                  <a:lnTo>
                    <a:pt x="23" y="174"/>
                  </a:lnTo>
                  <a:lnTo>
                    <a:pt x="28" y="172"/>
                  </a:lnTo>
                  <a:lnTo>
                    <a:pt x="23" y="163"/>
                  </a:lnTo>
                  <a:lnTo>
                    <a:pt x="16" y="159"/>
                  </a:lnTo>
                  <a:lnTo>
                    <a:pt x="6" y="155"/>
                  </a:lnTo>
                  <a:lnTo>
                    <a:pt x="6" y="153"/>
                  </a:lnTo>
                  <a:lnTo>
                    <a:pt x="7" y="150"/>
                  </a:lnTo>
                  <a:lnTo>
                    <a:pt x="10" y="147"/>
                  </a:lnTo>
                  <a:lnTo>
                    <a:pt x="13" y="145"/>
                  </a:lnTo>
                  <a:lnTo>
                    <a:pt x="14" y="142"/>
                  </a:lnTo>
                  <a:lnTo>
                    <a:pt x="16" y="140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9" y="140"/>
                  </a:lnTo>
                  <a:lnTo>
                    <a:pt x="43" y="140"/>
                  </a:lnTo>
                  <a:lnTo>
                    <a:pt x="61" y="140"/>
                  </a:lnTo>
                  <a:lnTo>
                    <a:pt x="80" y="140"/>
                  </a:lnTo>
                  <a:lnTo>
                    <a:pt x="98" y="138"/>
                  </a:lnTo>
                  <a:lnTo>
                    <a:pt x="114" y="138"/>
                  </a:lnTo>
                  <a:lnTo>
                    <a:pt x="119" y="145"/>
                  </a:lnTo>
                  <a:lnTo>
                    <a:pt x="125" y="153"/>
                  </a:lnTo>
                  <a:lnTo>
                    <a:pt x="130" y="160"/>
                  </a:lnTo>
                  <a:lnTo>
                    <a:pt x="145" y="160"/>
                  </a:lnTo>
                  <a:lnTo>
                    <a:pt x="159" y="163"/>
                  </a:lnTo>
                  <a:lnTo>
                    <a:pt x="171" y="165"/>
                  </a:lnTo>
                  <a:lnTo>
                    <a:pt x="182" y="167"/>
                  </a:lnTo>
                  <a:lnTo>
                    <a:pt x="188" y="158"/>
                  </a:lnTo>
                  <a:lnTo>
                    <a:pt x="191" y="150"/>
                  </a:lnTo>
                  <a:lnTo>
                    <a:pt x="191" y="144"/>
                  </a:lnTo>
                  <a:lnTo>
                    <a:pt x="191" y="136"/>
                  </a:lnTo>
                  <a:lnTo>
                    <a:pt x="193" y="126"/>
                  </a:lnTo>
                  <a:lnTo>
                    <a:pt x="184" y="115"/>
                  </a:lnTo>
                  <a:lnTo>
                    <a:pt x="179" y="104"/>
                  </a:lnTo>
                  <a:lnTo>
                    <a:pt x="177" y="92"/>
                  </a:lnTo>
                  <a:lnTo>
                    <a:pt x="179" y="81"/>
                  </a:lnTo>
                  <a:lnTo>
                    <a:pt x="188" y="71"/>
                  </a:lnTo>
                  <a:lnTo>
                    <a:pt x="197" y="76"/>
                  </a:lnTo>
                  <a:lnTo>
                    <a:pt x="202" y="80"/>
                  </a:lnTo>
                  <a:lnTo>
                    <a:pt x="206" y="81"/>
                  </a:lnTo>
                  <a:lnTo>
                    <a:pt x="210" y="81"/>
                  </a:lnTo>
                  <a:lnTo>
                    <a:pt x="216" y="80"/>
                  </a:lnTo>
                  <a:lnTo>
                    <a:pt x="227" y="76"/>
                  </a:lnTo>
                  <a:lnTo>
                    <a:pt x="229" y="91"/>
                  </a:lnTo>
                  <a:lnTo>
                    <a:pt x="234" y="104"/>
                  </a:lnTo>
                  <a:lnTo>
                    <a:pt x="244" y="113"/>
                  </a:lnTo>
                  <a:lnTo>
                    <a:pt x="256" y="119"/>
                  </a:lnTo>
                  <a:lnTo>
                    <a:pt x="273" y="121"/>
                  </a:lnTo>
                  <a:lnTo>
                    <a:pt x="278" y="112"/>
                  </a:lnTo>
                  <a:lnTo>
                    <a:pt x="283" y="101"/>
                  </a:lnTo>
                  <a:lnTo>
                    <a:pt x="288" y="94"/>
                  </a:lnTo>
                  <a:lnTo>
                    <a:pt x="293" y="88"/>
                  </a:lnTo>
                  <a:lnTo>
                    <a:pt x="298" y="87"/>
                  </a:lnTo>
                  <a:lnTo>
                    <a:pt x="306" y="92"/>
                  </a:lnTo>
                  <a:lnTo>
                    <a:pt x="325" y="87"/>
                  </a:lnTo>
                  <a:lnTo>
                    <a:pt x="338" y="81"/>
                  </a:lnTo>
                  <a:lnTo>
                    <a:pt x="347" y="72"/>
                  </a:lnTo>
                  <a:lnTo>
                    <a:pt x="353" y="62"/>
                  </a:lnTo>
                  <a:lnTo>
                    <a:pt x="357" y="50"/>
                  </a:lnTo>
                  <a:lnTo>
                    <a:pt x="360" y="35"/>
                  </a:lnTo>
                  <a:lnTo>
                    <a:pt x="364" y="17"/>
                  </a:lnTo>
                  <a:lnTo>
                    <a:pt x="369" y="9"/>
                  </a:lnTo>
                  <a:lnTo>
                    <a:pt x="376" y="5"/>
                  </a:lnTo>
                  <a:lnTo>
                    <a:pt x="385" y="4"/>
                  </a:lnTo>
                  <a:lnTo>
                    <a:pt x="394" y="4"/>
                  </a:lnTo>
                  <a:lnTo>
                    <a:pt x="402" y="4"/>
                  </a:lnTo>
                  <a:lnTo>
                    <a:pt x="411" y="1"/>
                  </a:lnTo>
                  <a:lnTo>
                    <a:pt x="416" y="3"/>
                  </a:lnTo>
                  <a:lnTo>
                    <a:pt x="417" y="4"/>
                  </a:lnTo>
                  <a:lnTo>
                    <a:pt x="417" y="6"/>
                  </a:lnTo>
                  <a:lnTo>
                    <a:pt x="417" y="9"/>
                  </a:lnTo>
                  <a:lnTo>
                    <a:pt x="416" y="10"/>
                  </a:lnTo>
                  <a:lnTo>
                    <a:pt x="417" y="10"/>
                  </a:lnTo>
                  <a:lnTo>
                    <a:pt x="421" y="8"/>
                  </a:lnTo>
                  <a:lnTo>
                    <a:pt x="429" y="0"/>
                  </a:lnTo>
                  <a:lnTo>
                    <a:pt x="433" y="6"/>
                  </a:lnTo>
                  <a:lnTo>
                    <a:pt x="439" y="12"/>
                  </a:lnTo>
                  <a:lnTo>
                    <a:pt x="448" y="17"/>
                  </a:lnTo>
                  <a:lnTo>
                    <a:pt x="457" y="19"/>
                  </a:lnTo>
                  <a:lnTo>
                    <a:pt x="462" y="22"/>
                  </a:lnTo>
                  <a:lnTo>
                    <a:pt x="465" y="24"/>
                  </a:lnTo>
                  <a:lnTo>
                    <a:pt x="469" y="30"/>
                  </a:lnTo>
                  <a:lnTo>
                    <a:pt x="474" y="35"/>
                  </a:lnTo>
                  <a:lnTo>
                    <a:pt x="478" y="40"/>
                  </a:lnTo>
                  <a:lnTo>
                    <a:pt x="479" y="42"/>
                  </a:lnTo>
                  <a:lnTo>
                    <a:pt x="487" y="51"/>
                  </a:lnTo>
                  <a:lnTo>
                    <a:pt x="493" y="58"/>
                  </a:lnTo>
                  <a:lnTo>
                    <a:pt x="498" y="63"/>
                  </a:lnTo>
                  <a:lnTo>
                    <a:pt x="505" y="68"/>
                  </a:lnTo>
                  <a:lnTo>
                    <a:pt x="515" y="74"/>
                  </a:lnTo>
                  <a:lnTo>
                    <a:pt x="516" y="78"/>
                  </a:lnTo>
                  <a:lnTo>
                    <a:pt x="516" y="85"/>
                  </a:lnTo>
                  <a:lnTo>
                    <a:pt x="516" y="92"/>
                  </a:lnTo>
                  <a:lnTo>
                    <a:pt x="517" y="96"/>
                  </a:lnTo>
                  <a:lnTo>
                    <a:pt x="525" y="101"/>
                  </a:lnTo>
                  <a:lnTo>
                    <a:pt x="533" y="110"/>
                  </a:lnTo>
                  <a:lnTo>
                    <a:pt x="540" y="119"/>
                  </a:lnTo>
                  <a:lnTo>
                    <a:pt x="548" y="126"/>
                  </a:lnTo>
                  <a:lnTo>
                    <a:pt x="564" y="136"/>
                  </a:lnTo>
                  <a:lnTo>
                    <a:pt x="574" y="144"/>
                  </a:lnTo>
                  <a:lnTo>
                    <a:pt x="580" y="150"/>
                  </a:lnTo>
                  <a:lnTo>
                    <a:pt x="581" y="156"/>
                  </a:lnTo>
                  <a:lnTo>
                    <a:pt x="583" y="160"/>
                  </a:lnTo>
                  <a:lnTo>
                    <a:pt x="581" y="164"/>
                  </a:lnTo>
                  <a:lnTo>
                    <a:pt x="583" y="165"/>
                  </a:lnTo>
                  <a:lnTo>
                    <a:pt x="585" y="167"/>
                  </a:lnTo>
                  <a:lnTo>
                    <a:pt x="592" y="165"/>
                  </a:lnTo>
                  <a:lnTo>
                    <a:pt x="602" y="163"/>
                  </a:lnTo>
                  <a:lnTo>
                    <a:pt x="620" y="159"/>
                  </a:lnTo>
                  <a:lnTo>
                    <a:pt x="626" y="159"/>
                  </a:lnTo>
                  <a:lnTo>
                    <a:pt x="635" y="161"/>
                  </a:lnTo>
                  <a:lnTo>
                    <a:pt x="646" y="163"/>
                  </a:lnTo>
                  <a:lnTo>
                    <a:pt x="654" y="163"/>
                  </a:lnTo>
                  <a:lnTo>
                    <a:pt x="669" y="167"/>
                  </a:lnTo>
                  <a:lnTo>
                    <a:pt x="683" y="168"/>
                  </a:lnTo>
                  <a:lnTo>
                    <a:pt x="697" y="170"/>
                  </a:lnTo>
                  <a:lnTo>
                    <a:pt x="708" y="173"/>
                  </a:lnTo>
                  <a:lnTo>
                    <a:pt x="720" y="178"/>
                  </a:lnTo>
                  <a:lnTo>
                    <a:pt x="728" y="188"/>
                  </a:lnTo>
                  <a:lnTo>
                    <a:pt x="733" y="200"/>
                  </a:lnTo>
                  <a:lnTo>
                    <a:pt x="730" y="211"/>
                  </a:lnTo>
                  <a:lnTo>
                    <a:pt x="724" y="226"/>
                  </a:lnTo>
                  <a:lnTo>
                    <a:pt x="713" y="241"/>
                  </a:lnTo>
                  <a:lnTo>
                    <a:pt x="703" y="261"/>
                  </a:lnTo>
                  <a:lnTo>
                    <a:pt x="694" y="287"/>
                  </a:lnTo>
                  <a:lnTo>
                    <a:pt x="690" y="288"/>
                  </a:lnTo>
                  <a:lnTo>
                    <a:pt x="683" y="288"/>
                  </a:lnTo>
                  <a:lnTo>
                    <a:pt x="672" y="290"/>
                  </a:lnTo>
                  <a:lnTo>
                    <a:pt x="663" y="290"/>
                  </a:lnTo>
                  <a:lnTo>
                    <a:pt x="660" y="291"/>
                  </a:lnTo>
                  <a:lnTo>
                    <a:pt x="657" y="293"/>
                  </a:lnTo>
                  <a:lnTo>
                    <a:pt x="657" y="299"/>
                  </a:lnTo>
                  <a:lnTo>
                    <a:pt x="658" y="304"/>
                  </a:lnTo>
                  <a:lnTo>
                    <a:pt x="658" y="309"/>
                  </a:lnTo>
                  <a:lnTo>
                    <a:pt x="656" y="311"/>
                  </a:lnTo>
                  <a:lnTo>
                    <a:pt x="649" y="313"/>
                  </a:lnTo>
                  <a:lnTo>
                    <a:pt x="638" y="315"/>
                  </a:lnTo>
                  <a:lnTo>
                    <a:pt x="625" y="319"/>
                  </a:lnTo>
                  <a:lnTo>
                    <a:pt x="611" y="323"/>
                  </a:lnTo>
                  <a:lnTo>
                    <a:pt x="597" y="328"/>
                  </a:lnTo>
                  <a:lnTo>
                    <a:pt x="587" y="334"/>
                  </a:lnTo>
                  <a:lnTo>
                    <a:pt x="580" y="341"/>
                  </a:lnTo>
                  <a:lnTo>
                    <a:pt x="580" y="346"/>
                  </a:lnTo>
                  <a:lnTo>
                    <a:pt x="584" y="349"/>
                  </a:lnTo>
                  <a:lnTo>
                    <a:pt x="590" y="349"/>
                  </a:lnTo>
                  <a:lnTo>
                    <a:pt x="598" y="349"/>
                  </a:lnTo>
                  <a:lnTo>
                    <a:pt x="606" y="346"/>
                  </a:lnTo>
                  <a:lnTo>
                    <a:pt x="612" y="346"/>
                  </a:lnTo>
                  <a:lnTo>
                    <a:pt x="616" y="346"/>
                  </a:lnTo>
                  <a:lnTo>
                    <a:pt x="615" y="349"/>
                  </a:lnTo>
                  <a:lnTo>
                    <a:pt x="593" y="374"/>
                  </a:lnTo>
                  <a:lnTo>
                    <a:pt x="592" y="379"/>
                  </a:lnTo>
                  <a:lnTo>
                    <a:pt x="592" y="386"/>
                  </a:lnTo>
                  <a:lnTo>
                    <a:pt x="592" y="393"/>
                  </a:lnTo>
                  <a:lnTo>
                    <a:pt x="594" y="400"/>
                  </a:lnTo>
                  <a:lnTo>
                    <a:pt x="596" y="411"/>
                  </a:lnTo>
                  <a:lnTo>
                    <a:pt x="602" y="423"/>
                  </a:lnTo>
                  <a:lnTo>
                    <a:pt x="610" y="432"/>
                  </a:lnTo>
                  <a:lnTo>
                    <a:pt x="617" y="440"/>
                  </a:lnTo>
                  <a:lnTo>
                    <a:pt x="622" y="446"/>
                  </a:lnTo>
                  <a:lnTo>
                    <a:pt x="662" y="504"/>
                  </a:lnTo>
                  <a:lnTo>
                    <a:pt x="630" y="522"/>
                  </a:lnTo>
                  <a:lnTo>
                    <a:pt x="631" y="524"/>
                  </a:lnTo>
                  <a:lnTo>
                    <a:pt x="637" y="529"/>
                  </a:lnTo>
                  <a:lnTo>
                    <a:pt x="643" y="536"/>
                  </a:lnTo>
                  <a:lnTo>
                    <a:pt x="648" y="541"/>
                  </a:lnTo>
                  <a:lnTo>
                    <a:pt x="652" y="543"/>
                  </a:lnTo>
                  <a:lnTo>
                    <a:pt x="647" y="543"/>
                  </a:lnTo>
                  <a:lnTo>
                    <a:pt x="637" y="545"/>
                  </a:lnTo>
                  <a:lnTo>
                    <a:pt x="625" y="547"/>
                  </a:lnTo>
                  <a:lnTo>
                    <a:pt x="616" y="548"/>
                  </a:lnTo>
                  <a:lnTo>
                    <a:pt x="612" y="552"/>
                  </a:lnTo>
                  <a:lnTo>
                    <a:pt x="617" y="588"/>
                  </a:lnTo>
                  <a:lnTo>
                    <a:pt x="647" y="620"/>
                  </a:lnTo>
                  <a:lnTo>
                    <a:pt x="669" y="618"/>
                  </a:lnTo>
                  <a:lnTo>
                    <a:pt x="662" y="620"/>
                  </a:lnTo>
                  <a:lnTo>
                    <a:pt x="654" y="629"/>
                  </a:lnTo>
                  <a:lnTo>
                    <a:pt x="644" y="641"/>
                  </a:lnTo>
                  <a:lnTo>
                    <a:pt x="635" y="653"/>
                  </a:lnTo>
                  <a:lnTo>
                    <a:pt x="625" y="668"/>
                  </a:lnTo>
                  <a:lnTo>
                    <a:pt x="615" y="679"/>
                  </a:lnTo>
                  <a:lnTo>
                    <a:pt x="607" y="688"/>
                  </a:lnTo>
                  <a:lnTo>
                    <a:pt x="602" y="691"/>
                  </a:lnTo>
                  <a:lnTo>
                    <a:pt x="584" y="692"/>
                  </a:lnTo>
                  <a:lnTo>
                    <a:pt x="571" y="692"/>
                  </a:lnTo>
                  <a:lnTo>
                    <a:pt x="561" y="689"/>
                  </a:lnTo>
                  <a:lnTo>
                    <a:pt x="552" y="685"/>
                  </a:lnTo>
                  <a:lnTo>
                    <a:pt x="544" y="679"/>
                  </a:lnTo>
                  <a:lnTo>
                    <a:pt x="535" y="671"/>
                  </a:lnTo>
                  <a:lnTo>
                    <a:pt x="524" y="661"/>
                  </a:lnTo>
                  <a:lnTo>
                    <a:pt x="494" y="668"/>
                  </a:lnTo>
                  <a:lnTo>
                    <a:pt x="428" y="639"/>
                  </a:lnTo>
                  <a:lnTo>
                    <a:pt x="411" y="650"/>
                  </a:lnTo>
                  <a:lnTo>
                    <a:pt x="401" y="662"/>
                  </a:lnTo>
                  <a:lnTo>
                    <a:pt x="394" y="678"/>
                  </a:lnTo>
                  <a:lnTo>
                    <a:pt x="393" y="693"/>
                  </a:lnTo>
                  <a:lnTo>
                    <a:pt x="393" y="709"/>
                  </a:lnTo>
                  <a:lnTo>
                    <a:pt x="397" y="723"/>
                  </a:lnTo>
                  <a:lnTo>
                    <a:pt x="401" y="737"/>
                  </a:lnTo>
                  <a:lnTo>
                    <a:pt x="397" y="735"/>
                  </a:lnTo>
                  <a:lnTo>
                    <a:pt x="388" y="734"/>
                  </a:lnTo>
                  <a:lnTo>
                    <a:pt x="375" y="732"/>
                  </a:lnTo>
                  <a:lnTo>
                    <a:pt x="361" y="729"/>
                  </a:lnTo>
                  <a:lnTo>
                    <a:pt x="347" y="728"/>
                  </a:lnTo>
                  <a:lnTo>
                    <a:pt x="334" y="725"/>
                  </a:lnTo>
                  <a:lnTo>
                    <a:pt x="325" y="724"/>
                  </a:lnTo>
                  <a:lnTo>
                    <a:pt x="315" y="719"/>
                  </a:lnTo>
                  <a:lnTo>
                    <a:pt x="302" y="710"/>
                  </a:lnTo>
                  <a:lnTo>
                    <a:pt x="289" y="701"/>
                  </a:lnTo>
                  <a:lnTo>
                    <a:pt x="278" y="692"/>
                  </a:lnTo>
                  <a:lnTo>
                    <a:pt x="269" y="683"/>
                  </a:lnTo>
                  <a:lnTo>
                    <a:pt x="261" y="677"/>
                  </a:lnTo>
                  <a:lnTo>
                    <a:pt x="259" y="675"/>
                  </a:lnTo>
                  <a:lnTo>
                    <a:pt x="253" y="677"/>
                  </a:lnTo>
                  <a:lnTo>
                    <a:pt x="246" y="680"/>
                  </a:lnTo>
                  <a:lnTo>
                    <a:pt x="238" y="685"/>
                  </a:lnTo>
                  <a:lnTo>
                    <a:pt x="230" y="689"/>
                  </a:lnTo>
                  <a:lnTo>
                    <a:pt x="225" y="692"/>
                  </a:lnTo>
                  <a:lnTo>
                    <a:pt x="221" y="691"/>
                  </a:lnTo>
                  <a:lnTo>
                    <a:pt x="191" y="661"/>
                  </a:lnTo>
                  <a:lnTo>
                    <a:pt x="170" y="669"/>
                  </a:lnTo>
                  <a:lnTo>
                    <a:pt x="159" y="660"/>
                  </a:lnTo>
                  <a:lnTo>
                    <a:pt x="148" y="652"/>
                  </a:lnTo>
                  <a:lnTo>
                    <a:pt x="139" y="647"/>
                  </a:lnTo>
                  <a:lnTo>
                    <a:pt x="132" y="641"/>
                  </a:lnTo>
                  <a:lnTo>
                    <a:pt x="127" y="634"/>
                  </a:lnTo>
                  <a:lnTo>
                    <a:pt x="124" y="624"/>
                  </a:lnTo>
                  <a:lnTo>
                    <a:pt x="121" y="620"/>
                  </a:lnTo>
                  <a:lnTo>
                    <a:pt x="112" y="616"/>
                  </a:lnTo>
                  <a:lnTo>
                    <a:pt x="102" y="612"/>
                  </a:lnTo>
                  <a:lnTo>
                    <a:pt x="91" y="610"/>
                  </a:lnTo>
                  <a:lnTo>
                    <a:pt x="83" y="609"/>
                  </a:lnTo>
                  <a:lnTo>
                    <a:pt x="78" y="609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82" name="Freeform 74"/>
            <p:cNvSpPr>
              <a:spLocks/>
            </p:cNvSpPr>
            <p:nvPr/>
          </p:nvSpPr>
          <p:spPr bwMode="gray">
            <a:xfrm>
              <a:off x="2795" y="3709"/>
              <a:ext cx="80" cy="186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6" y="96"/>
                </a:cxn>
                <a:cxn ang="0">
                  <a:pos x="7" y="116"/>
                </a:cxn>
                <a:cxn ang="0">
                  <a:pos x="6" y="135"/>
                </a:cxn>
                <a:cxn ang="0">
                  <a:pos x="3" y="154"/>
                </a:cxn>
                <a:cxn ang="0">
                  <a:pos x="3" y="171"/>
                </a:cxn>
                <a:cxn ang="0">
                  <a:pos x="6" y="186"/>
                </a:cxn>
                <a:cxn ang="0">
                  <a:pos x="18" y="185"/>
                </a:cxn>
                <a:cxn ang="0">
                  <a:pos x="27" y="181"/>
                </a:cxn>
                <a:cxn ang="0">
                  <a:pos x="32" y="176"/>
                </a:cxn>
                <a:cxn ang="0">
                  <a:pos x="38" y="171"/>
                </a:cxn>
                <a:cxn ang="0">
                  <a:pos x="41" y="166"/>
                </a:cxn>
                <a:cxn ang="0">
                  <a:pos x="44" y="162"/>
                </a:cxn>
                <a:cxn ang="0">
                  <a:pos x="49" y="160"/>
                </a:cxn>
                <a:cxn ang="0">
                  <a:pos x="54" y="163"/>
                </a:cxn>
                <a:cxn ang="0">
                  <a:pos x="62" y="169"/>
                </a:cxn>
                <a:cxn ang="0">
                  <a:pos x="67" y="158"/>
                </a:cxn>
                <a:cxn ang="0">
                  <a:pos x="71" y="144"/>
                </a:cxn>
                <a:cxn ang="0">
                  <a:pos x="75" y="130"/>
                </a:cxn>
                <a:cxn ang="0">
                  <a:pos x="80" y="119"/>
                </a:cxn>
                <a:cxn ang="0">
                  <a:pos x="73" y="107"/>
                </a:cxn>
                <a:cxn ang="0">
                  <a:pos x="68" y="96"/>
                </a:cxn>
                <a:cxn ang="0">
                  <a:pos x="64" y="89"/>
                </a:cxn>
                <a:cxn ang="0">
                  <a:pos x="64" y="82"/>
                </a:cxn>
                <a:cxn ang="0">
                  <a:pos x="70" y="76"/>
                </a:cxn>
                <a:cxn ang="0">
                  <a:pos x="80" y="69"/>
                </a:cxn>
                <a:cxn ang="0">
                  <a:pos x="79" y="52"/>
                </a:cxn>
                <a:cxn ang="0">
                  <a:pos x="75" y="32"/>
                </a:cxn>
                <a:cxn ang="0">
                  <a:pos x="67" y="16"/>
                </a:cxn>
                <a:cxn ang="0">
                  <a:pos x="57" y="0"/>
                </a:cxn>
                <a:cxn ang="0">
                  <a:pos x="43" y="14"/>
                </a:cxn>
                <a:cxn ang="0">
                  <a:pos x="30" y="23"/>
                </a:cxn>
                <a:cxn ang="0">
                  <a:pos x="21" y="30"/>
                </a:cxn>
                <a:cxn ang="0">
                  <a:pos x="13" y="34"/>
                </a:cxn>
                <a:cxn ang="0">
                  <a:pos x="8" y="36"/>
                </a:cxn>
                <a:cxn ang="0">
                  <a:pos x="4" y="40"/>
                </a:cxn>
                <a:cxn ang="0">
                  <a:pos x="3" y="45"/>
                </a:cxn>
                <a:cxn ang="0">
                  <a:pos x="2" y="53"/>
                </a:cxn>
                <a:cxn ang="0">
                  <a:pos x="0" y="63"/>
                </a:cxn>
                <a:cxn ang="0">
                  <a:pos x="0" y="80"/>
                </a:cxn>
              </a:cxnLst>
              <a:rect l="0" t="0" r="r" b="b"/>
              <a:pathLst>
                <a:path w="80" h="186">
                  <a:moveTo>
                    <a:pt x="0" y="80"/>
                  </a:moveTo>
                  <a:lnTo>
                    <a:pt x="6" y="96"/>
                  </a:lnTo>
                  <a:lnTo>
                    <a:pt x="7" y="116"/>
                  </a:lnTo>
                  <a:lnTo>
                    <a:pt x="6" y="135"/>
                  </a:lnTo>
                  <a:lnTo>
                    <a:pt x="3" y="154"/>
                  </a:lnTo>
                  <a:lnTo>
                    <a:pt x="3" y="171"/>
                  </a:lnTo>
                  <a:lnTo>
                    <a:pt x="6" y="186"/>
                  </a:lnTo>
                  <a:lnTo>
                    <a:pt x="18" y="185"/>
                  </a:lnTo>
                  <a:lnTo>
                    <a:pt x="27" y="181"/>
                  </a:lnTo>
                  <a:lnTo>
                    <a:pt x="32" y="176"/>
                  </a:lnTo>
                  <a:lnTo>
                    <a:pt x="38" y="171"/>
                  </a:lnTo>
                  <a:lnTo>
                    <a:pt x="41" y="166"/>
                  </a:lnTo>
                  <a:lnTo>
                    <a:pt x="44" y="162"/>
                  </a:lnTo>
                  <a:lnTo>
                    <a:pt x="49" y="160"/>
                  </a:lnTo>
                  <a:lnTo>
                    <a:pt x="54" y="163"/>
                  </a:lnTo>
                  <a:lnTo>
                    <a:pt x="62" y="169"/>
                  </a:lnTo>
                  <a:lnTo>
                    <a:pt x="67" y="158"/>
                  </a:lnTo>
                  <a:lnTo>
                    <a:pt x="71" y="144"/>
                  </a:lnTo>
                  <a:lnTo>
                    <a:pt x="75" y="130"/>
                  </a:lnTo>
                  <a:lnTo>
                    <a:pt x="80" y="119"/>
                  </a:lnTo>
                  <a:lnTo>
                    <a:pt x="73" y="107"/>
                  </a:lnTo>
                  <a:lnTo>
                    <a:pt x="68" y="96"/>
                  </a:lnTo>
                  <a:lnTo>
                    <a:pt x="64" y="89"/>
                  </a:lnTo>
                  <a:lnTo>
                    <a:pt x="64" y="82"/>
                  </a:lnTo>
                  <a:lnTo>
                    <a:pt x="70" y="76"/>
                  </a:lnTo>
                  <a:lnTo>
                    <a:pt x="80" y="69"/>
                  </a:lnTo>
                  <a:lnTo>
                    <a:pt x="79" y="52"/>
                  </a:lnTo>
                  <a:lnTo>
                    <a:pt x="75" y="32"/>
                  </a:lnTo>
                  <a:lnTo>
                    <a:pt x="67" y="16"/>
                  </a:lnTo>
                  <a:lnTo>
                    <a:pt x="57" y="0"/>
                  </a:lnTo>
                  <a:lnTo>
                    <a:pt x="43" y="14"/>
                  </a:lnTo>
                  <a:lnTo>
                    <a:pt x="30" y="23"/>
                  </a:lnTo>
                  <a:lnTo>
                    <a:pt x="21" y="30"/>
                  </a:lnTo>
                  <a:lnTo>
                    <a:pt x="13" y="34"/>
                  </a:lnTo>
                  <a:lnTo>
                    <a:pt x="8" y="36"/>
                  </a:lnTo>
                  <a:lnTo>
                    <a:pt x="4" y="40"/>
                  </a:lnTo>
                  <a:lnTo>
                    <a:pt x="3" y="45"/>
                  </a:lnTo>
                  <a:lnTo>
                    <a:pt x="2" y="53"/>
                  </a:lnTo>
                  <a:lnTo>
                    <a:pt x="0" y="63"/>
                  </a:lnTo>
                  <a:lnTo>
                    <a:pt x="0" y="80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83" name="Freeform 75"/>
            <p:cNvSpPr>
              <a:spLocks/>
            </p:cNvSpPr>
            <p:nvPr/>
          </p:nvSpPr>
          <p:spPr bwMode="gray">
            <a:xfrm>
              <a:off x="3050" y="3958"/>
              <a:ext cx="199" cy="134"/>
            </a:xfrm>
            <a:custGeom>
              <a:avLst/>
              <a:gdLst/>
              <a:ahLst/>
              <a:cxnLst>
                <a:cxn ang="0">
                  <a:pos x="187" y="38"/>
                </a:cxn>
                <a:cxn ang="0">
                  <a:pos x="194" y="29"/>
                </a:cxn>
                <a:cxn ang="0">
                  <a:pos x="198" y="19"/>
                </a:cxn>
                <a:cxn ang="0">
                  <a:pos x="199" y="9"/>
                </a:cxn>
                <a:cxn ang="0">
                  <a:pos x="199" y="0"/>
                </a:cxn>
                <a:cxn ang="0">
                  <a:pos x="181" y="1"/>
                </a:cxn>
                <a:cxn ang="0">
                  <a:pos x="164" y="5"/>
                </a:cxn>
                <a:cxn ang="0">
                  <a:pos x="148" y="10"/>
                </a:cxn>
                <a:cxn ang="0">
                  <a:pos x="131" y="15"/>
                </a:cxn>
                <a:cxn ang="0">
                  <a:pos x="116" y="18"/>
                </a:cxn>
                <a:cxn ang="0">
                  <a:pos x="99" y="19"/>
                </a:cxn>
                <a:cxn ang="0">
                  <a:pos x="81" y="14"/>
                </a:cxn>
                <a:cxn ang="0">
                  <a:pos x="63" y="5"/>
                </a:cxn>
                <a:cxn ang="0">
                  <a:pos x="53" y="10"/>
                </a:cxn>
                <a:cxn ang="0">
                  <a:pos x="41" y="13"/>
                </a:cxn>
                <a:cxn ang="0">
                  <a:pos x="31" y="15"/>
                </a:cxn>
                <a:cxn ang="0">
                  <a:pos x="21" y="17"/>
                </a:cxn>
                <a:cxn ang="0">
                  <a:pos x="13" y="20"/>
                </a:cxn>
                <a:cxn ang="0">
                  <a:pos x="7" y="27"/>
                </a:cxn>
                <a:cxn ang="0">
                  <a:pos x="2" y="36"/>
                </a:cxn>
                <a:cxn ang="0">
                  <a:pos x="0" y="50"/>
                </a:cxn>
                <a:cxn ang="0">
                  <a:pos x="21" y="65"/>
                </a:cxn>
                <a:cxn ang="0">
                  <a:pos x="44" y="79"/>
                </a:cxn>
                <a:cxn ang="0">
                  <a:pos x="71" y="91"/>
                </a:cxn>
                <a:cxn ang="0">
                  <a:pos x="100" y="102"/>
                </a:cxn>
                <a:cxn ang="0">
                  <a:pos x="129" y="113"/>
                </a:cxn>
                <a:cxn ang="0">
                  <a:pos x="157" y="123"/>
                </a:cxn>
                <a:cxn ang="0">
                  <a:pos x="182" y="134"/>
                </a:cxn>
                <a:cxn ang="0">
                  <a:pos x="193" y="122"/>
                </a:cxn>
                <a:cxn ang="0">
                  <a:pos x="195" y="107"/>
                </a:cxn>
                <a:cxn ang="0">
                  <a:pos x="194" y="93"/>
                </a:cxn>
                <a:cxn ang="0">
                  <a:pos x="190" y="77"/>
                </a:cxn>
                <a:cxn ang="0">
                  <a:pos x="187" y="60"/>
                </a:cxn>
                <a:cxn ang="0">
                  <a:pos x="187" y="38"/>
                </a:cxn>
              </a:cxnLst>
              <a:rect l="0" t="0" r="r" b="b"/>
              <a:pathLst>
                <a:path w="199" h="134">
                  <a:moveTo>
                    <a:pt x="187" y="38"/>
                  </a:moveTo>
                  <a:lnTo>
                    <a:pt x="194" y="29"/>
                  </a:lnTo>
                  <a:lnTo>
                    <a:pt x="198" y="19"/>
                  </a:lnTo>
                  <a:lnTo>
                    <a:pt x="199" y="9"/>
                  </a:lnTo>
                  <a:lnTo>
                    <a:pt x="199" y="0"/>
                  </a:lnTo>
                  <a:lnTo>
                    <a:pt x="181" y="1"/>
                  </a:lnTo>
                  <a:lnTo>
                    <a:pt x="164" y="5"/>
                  </a:lnTo>
                  <a:lnTo>
                    <a:pt x="148" y="10"/>
                  </a:lnTo>
                  <a:lnTo>
                    <a:pt x="131" y="15"/>
                  </a:lnTo>
                  <a:lnTo>
                    <a:pt x="116" y="18"/>
                  </a:lnTo>
                  <a:lnTo>
                    <a:pt x="99" y="19"/>
                  </a:lnTo>
                  <a:lnTo>
                    <a:pt x="81" y="14"/>
                  </a:lnTo>
                  <a:lnTo>
                    <a:pt x="63" y="5"/>
                  </a:lnTo>
                  <a:lnTo>
                    <a:pt x="53" y="10"/>
                  </a:lnTo>
                  <a:lnTo>
                    <a:pt x="41" y="13"/>
                  </a:lnTo>
                  <a:lnTo>
                    <a:pt x="31" y="15"/>
                  </a:lnTo>
                  <a:lnTo>
                    <a:pt x="21" y="17"/>
                  </a:lnTo>
                  <a:lnTo>
                    <a:pt x="13" y="20"/>
                  </a:lnTo>
                  <a:lnTo>
                    <a:pt x="7" y="27"/>
                  </a:lnTo>
                  <a:lnTo>
                    <a:pt x="2" y="36"/>
                  </a:lnTo>
                  <a:lnTo>
                    <a:pt x="0" y="50"/>
                  </a:lnTo>
                  <a:lnTo>
                    <a:pt x="21" y="65"/>
                  </a:lnTo>
                  <a:lnTo>
                    <a:pt x="44" y="79"/>
                  </a:lnTo>
                  <a:lnTo>
                    <a:pt x="71" y="91"/>
                  </a:lnTo>
                  <a:lnTo>
                    <a:pt x="100" y="102"/>
                  </a:lnTo>
                  <a:lnTo>
                    <a:pt x="129" y="113"/>
                  </a:lnTo>
                  <a:lnTo>
                    <a:pt x="157" y="123"/>
                  </a:lnTo>
                  <a:lnTo>
                    <a:pt x="182" y="134"/>
                  </a:lnTo>
                  <a:lnTo>
                    <a:pt x="193" y="122"/>
                  </a:lnTo>
                  <a:lnTo>
                    <a:pt x="195" y="107"/>
                  </a:lnTo>
                  <a:lnTo>
                    <a:pt x="194" y="93"/>
                  </a:lnTo>
                  <a:lnTo>
                    <a:pt x="190" y="77"/>
                  </a:lnTo>
                  <a:lnTo>
                    <a:pt x="187" y="60"/>
                  </a:lnTo>
                  <a:lnTo>
                    <a:pt x="187" y="38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84" name="Freeform 76"/>
            <p:cNvSpPr>
              <a:spLocks/>
            </p:cNvSpPr>
            <p:nvPr/>
          </p:nvSpPr>
          <p:spPr bwMode="gray">
            <a:xfrm>
              <a:off x="2694" y="3208"/>
              <a:ext cx="740" cy="758"/>
            </a:xfrm>
            <a:custGeom>
              <a:avLst/>
              <a:gdLst/>
              <a:ahLst/>
              <a:cxnLst>
                <a:cxn ang="0">
                  <a:pos x="66" y="268"/>
                </a:cxn>
                <a:cxn ang="0">
                  <a:pos x="96" y="253"/>
                </a:cxn>
                <a:cxn ang="0">
                  <a:pos x="128" y="231"/>
                </a:cxn>
                <a:cxn ang="0">
                  <a:pos x="148" y="228"/>
                </a:cxn>
                <a:cxn ang="0">
                  <a:pos x="178" y="240"/>
                </a:cxn>
                <a:cxn ang="0">
                  <a:pos x="205" y="269"/>
                </a:cxn>
                <a:cxn ang="0">
                  <a:pos x="230" y="303"/>
                </a:cxn>
                <a:cxn ang="0">
                  <a:pos x="242" y="353"/>
                </a:cxn>
                <a:cxn ang="0">
                  <a:pos x="286" y="395"/>
                </a:cxn>
                <a:cxn ang="0">
                  <a:pos x="340" y="430"/>
                </a:cxn>
                <a:cxn ang="0">
                  <a:pos x="372" y="460"/>
                </a:cxn>
                <a:cxn ang="0">
                  <a:pos x="410" y="486"/>
                </a:cxn>
                <a:cxn ang="0">
                  <a:pos x="450" y="496"/>
                </a:cxn>
                <a:cxn ang="0">
                  <a:pos x="469" y="530"/>
                </a:cxn>
                <a:cxn ang="0">
                  <a:pos x="506" y="542"/>
                </a:cxn>
                <a:cxn ang="0">
                  <a:pos x="528" y="562"/>
                </a:cxn>
                <a:cxn ang="0">
                  <a:pos x="555" y="588"/>
                </a:cxn>
                <a:cxn ang="0">
                  <a:pos x="591" y="619"/>
                </a:cxn>
                <a:cxn ang="0">
                  <a:pos x="611" y="668"/>
                </a:cxn>
                <a:cxn ang="0">
                  <a:pos x="618" y="701"/>
                </a:cxn>
                <a:cxn ang="0">
                  <a:pos x="600" y="710"/>
                </a:cxn>
                <a:cxn ang="0">
                  <a:pos x="593" y="745"/>
                </a:cxn>
                <a:cxn ang="0">
                  <a:pos x="610" y="755"/>
                </a:cxn>
                <a:cxn ang="0">
                  <a:pos x="627" y="724"/>
                </a:cxn>
                <a:cxn ang="0">
                  <a:pos x="634" y="692"/>
                </a:cxn>
                <a:cxn ang="0">
                  <a:pos x="654" y="674"/>
                </a:cxn>
                <a:cxn ang="0">
                  <a:pos x="666" y="654"/>
                </a:cxn>
                <a:cxn ang="0">
                  <a:pos x="655" y="629"/>
                </a:cxn>
                <a:cxn ang="0">
                  <a:pos x="628" y="613"/>
                </a:cxn>
                <a:cxn ang="0">
                  <a:pos x="629" y="581"/>
                </a:cxn>
                <a:cxn ang="0">
                  <a:pos x="651" y="541"/>
                </a:cxn>
                <a:cxn ang="0">
                  <a:pos x="701" y="558"/>
                </a:cxn>
                <a:cxn ang="0">
                  <a:pos x="737" y="592"/>
                </a:cxn>
                <a:cxn ang="0">
                  <a:pos x="731" y="555"/>
                </a:cxn>
                <a:cxn ang="0">
                  <a:pos x="696" y="530"/>
                </a:cxn>
                <a:cxn ang="0">
                  <a:pos x="650" y="508"/>
                </a:cxn>
                <a:cxn ang="0">
                  <a:pos x="588" y="477"/>
                </a:cxn>
                <a:cxn ang="0">
                  <a:pos x="578" y="454"/>
                </a:cxn>
                <a:cxn ang="0">
                  <a:pos x="576" y="435"/>
                </a:cxn>
                <a:cxn ang="0">
                  <a:pos x="540" y="436"/>
                </a:cxn>
                <a:cxn ang="0">
                  <a:pos x="482" y="413"/>
                </a:cxn>
                <a:cxn ang="0">
                  <a:pos x="441" y="354"/>
                </a:cxn>
                <a:cxn ang="0">
                  <a:pos x="423" y="305"/>
                </a:cxn>
                <a:cxn ang="0">
                  <a:pos x="388" y="275"/>
                </a:cxn>
                <a:cxn ang="0">
                  <a:pos x="355" y="246"/>
                </a:cxn>
                <a:cxn ang="0">
                  <a:pos x="345" y="208"/>
                </a:cxn>
                <a:cxn ang="0">
                  <a:pos x="344" y="173"/>
                </a:cxn>
                <a:cxn ang="0">
                  <a:pos x="354" y="135"/>
                </a:cxn>
                <a:cxn ang="0">
                  <a:pos x="401" y="102"/>
                </a:cxn>
                <a:cxn ang="0">
                  <a:pos x="438" y="114"/>
                </a:cxn>
                <a:cxn ang="0">
                  <a:pos x="265" y="34"/>
                </a:cxn>
                <a:cxn ang="0">
                  <a:pos x="218" y="39"/>
                </a:cxn>
                <a:cxn ang="0">
                  <a:pos x="214" y="50"/>
                </a:cxn>
                <a:cxn ang="0">
                  <a:pos x="194" y="62"/>
                </a:cxn>
                <a:cxn ang="0">
                  <a:pos x="174" y="45"/>
                </a:cxn>
                <a:cxn ang="0">
                  <a:pos x="148" y="89"/>
                </a:cxn>
                <a:cxn ang="0">
                  <a:pos x="104" y="80"/>
                </a:cxn>
                <a:cxn ang="0">
                  <a:pos x="17" y="170"/>
                </a:cxn>
                <a:cxn ang="0">
                  <a:pos x="9" y="194"/>
                </a:cxn>
                <a:cxn ang="0">
                  <a:pos x="7" y="237"/>
                </a:cxn>
              </a:cxnLst>
              <a:rect l="0" t="0" r="r" b="b"/>
              <a:pathLst>
                <a:path w="740" h="758">
                  <a:moveTo>
                    <a:pt x="58" y="266"/>
                  </a:moveTo>
                  <a:lnTo>
                    <a:pt x="60" y="269"/>
                  </a:lnTo>
                  <a:lnTo>
                    <a:pt x="66" y="268"/>
                  </a:lnTo>
                  <a:lnTo>
                    <a:pt x="75" y="266"/>
                  </a:lnTo>
                  <a:lnTo>
                    <a:pt x="85" y="259"/>
                  </a:lnTo>
                  <a:lnTo>
                    <a:pt x="96" y="253"/>
                  </a:lnTo>
                  <a:lnTo>
                    <a:pt x="108" y="245"/>
                  </a:lnTo>
                  <a:lnTo>
                    <a:pt x="118" y="237"/>
                  </a:lnTo>
                  <a:lnTo>
                    <a:pt x="128" y="231"/>
                  </a:lnTo>
                  <a:lnTo>
                    <a:pt x="136" y="227"/>
                  </a:lnTo>
                  <a:lnTo>
                    <a:pt x="141" y="225"/>
                  </a:lnTo>
                  <a:lnTo>
                    <a:pt x="148" y="228"/>
                  </a:lnTo>
                  <a:lnTo>
                    <a:pt x="157" y="234"/>
                  </a:lnTo>
                  <a:lnTo>
                    <a:pt x="167" y="237"/>
                  </a:lnTo>
                  <a:lnTo>
                    <a:pt x="178" y="240"/>
                  </a:lnTo>
                  <a:lnTo>
                    <a:pt x="186" y="241"/>
                  </a:lnTo>
                  <a:lnTo>
                    <a:pt x="196" y="257"/>
                  </a:lnTo>
                  <a:lnTo>
                    <a:pt x="205" y="269"/>
                  </a:lnTo>
                  <a:lnTo>
                    <a:pt x="214" y="280"/>
                  </a:lnTo>
                  <a:lnTo>
                    <a:pt x="223" y="291"/>
                  </a:lnTo>
                  <a:lnTo>
                    <a:pt x="230" y="303"/>
                  </a:lnTo>
                  <a:lnTo>
                    <a:pt x="235" y="318"/>
                  </a:lnTo>
                  <a:lnTo>
                    <a:pt x="239" y="337"/>
                  </a:lnTo>
                  <a:lnTo>
                    <a:pt x="242" y="353"/>
                  </a:lnTo>
                  <a:lnTo>
                    <a:pt x="253" y="367"/>
                  </a:lnTo>
                  <a:lnTo>
                    <a:pt x="268" y="381"/>
                  </a:lnTo>
                  <a:lnTo>
                    <a:pt x="286" y="395"/>
                  </a:lnTo>
                  <a:lnTo>
                    <a:pt x="305" y="408"/>
                  </a:lnTo>
                  <a:lnTo>
                    <a:pt x="324" y="419"/>
                  </a:lnTo>
                  <a:lnTo>
                    <a:pt x="340" y="430"/>
                  </a:lnTo>
                  <a:lnTo>
                    <a:pt x="351" y="439"/>
                  </a:lnTo>
                  <a:lnTo>
                    <a:pt x="360" y="449"/>
                  </a:lnTo>
                  <a:lnTo>
                    <a:pt x="372" y="460"/>
                  </a:lnTo>
                  <a:lnTo>
                    <a:pt x="383" y="472"/>
                  </a:lnTo>
                  <a:lnTo>
                    <a:pt x="396" y="482"/>
                  </a:lnTo>
                  <a:lnTo>
                    <a:pt x="410" y="486"/>
                  </a:lnTo>
                  <a:lnTo>
                    <a:pt x="424" y="485"/>
                  </a:lnTo>
                  <a:lnTo>
                    <a:pt x="440" y="489"/>
                  </a:lnTo>
                  <a:lnTo>
                    <a:pt x="450" y="496"/>
                  </a:lnTo>
                  <a:lnTo>
                    <a:pt x="458" y="505"/>
                  </a:lnTo>
                  <a:lnTo>
                    <a:pt x="464" y="517"/>
                  </a:lnTo>
                  <a:lnTo>
                    <a:pt x="469" y="530"/>
                  </a:lnTo>
                  <a:lnTo>
                    <a:pt x="479" y="536"/>
                  </a:lnTo>
                  <a:lnTo>
                    <a:pt x="492" y="540"/>
                  </a:lnTo>
                  <a:lnTo>
                    <a:pt x="506" y="542"/>
                  </a:lnTo>
                  <a:lnTo>
                    <a:pt x="518" y="545"/>
                  </a:lnTo>
                  <a:lnTo>
                    <a:pt x="527" y="546"/>
                  </a:lnTo>
                  <a:lnTo>
                    <a:pt x="528" y="562"/>
                  </a:lnTo>
                  <a:lnTo>
                    <a:pt x="532" y="574"/>
                  </a:lnTo>
                  <a:lnTo>
                    <a:pt x="537" y="586"/>
                  </a:lnTo>
                  <a:lnTo>
                    <a:pt x="555" y="588"/>
                  </a:lnTo>
                  <a:lnTo>
                    <a:pt x="569" y="595"/>
                  </a:lnTo>
                  <a:lnTo>
                    <a:pt x="581" y="606"/>
                  </a:lnTo>
                  <a:lnTo>
                    <a:pt x="591" y="619"/>
                  </a:lnTo>
                  <a:lnTo>
                    <a:pt x="599" y="636"/>
                  </a:lnTo>
                  <a:lnTo>
                    <a:pt x="606" y="651"/>
                  </a:lnTo>
                  <a:lnTo>
                    <a:pt x="611" y="668"/>
                  </a:lnTo>
                  <a:lnTo>
                    <a:pt x="618" y="685"/>
                  </a:lnTo>
                  <a:lnTo>
                    <a:pt x="623" y="699"/>
                  </a:lnTo>
                  <a:lnTo>
                    <a:pt x="618" y="701"/>
                  </a:lnTo>
                  <a:lnTo>
                    <a:pt x="611" y="705"/>
                  </a:lnTo>
                  <a:lnTo>
                    <a:pt x="605" y="708"/>
                  </a:lnTo>
                  <a:lnTo>
                    <a:pt x="600" y="710"/>
                  </a:lnTo>
                  <a:lnTo>
                    <a:pt x="600" y="720"/>
                  </a:lnTo>
                  <a:lnTo>
                    <a:pt x="597" y="733"/>
                  </a:lnTo>
                  <a:lnTo>
                    <a:pt x="593" y="745"/>
                  </a:lnTo>
                  <a:lnTo>
                    <a:pt x="590" y="755"/>
                  </a:lnTo>
                  <a:lnTo>
                    <a:pt x="601" y="758"/>
                  </a:lnTo>
                  <a:lnTo>
                    <a:pt x="610" y="755"/>
                  </a:lnTo>
                  <a:lnTo>
                    <a:pt x="617" y="747"/>
                  </a:lnTo>
                  <a:lnTo>
                    <a:pt x="623" y="737"/>
                  </a:lnTo>
                  <a:lnTo>
                    <a:pt x="627" y="724"/>
                  </a:lnTo>
                  <a:lnTo>
                    <a:pt x="629" y="711"/>
                  </a:lnTo>
                  <a:lnTo>
                    <a:pt x="632" y="701"/>
                  </a:lnTo>
                  <a:lnTo>
                    <a:pt x="634" y="692"/>
                  </a:lnTo>
                  <a:lnTo>
                    <a:pt x="637" y="686"/>
                  </a:lnTo>
                  <a:lnTo>
                    <a:pt x="645" y="679"/>
                  </a:lnTo>
                  <a:lnTo>
                    <a:pt x="654" y="674"/>
                  </a:lnTo>
                  <a:lnTo>
                    <a:pt x="663" y="669"/>
                  </a:lnTo>
                  <a:lnTo>
                    <a:pt x="669" y="664"/>
                  </a:lnTo>
                  <a:lnTo>
                    <a:pt x="666" y="654"/>
                  </a:lnTo>
                  <a:lnTo>
                    <a:pt x="664" y="642"/>
                  </a:lnTo>
                  <a:lnTo>
                    <a:pt x="663" y="631"/>
                  </a:lnTo>
                  <a:lnTo>
                    <a:pt x="655" y="629"/>
                  </a:lnTo>
                  <a:lnTo>
                    <a:pt x="646" y="624"/>
                  </a:lnTo>
                  <a:lnTo>
                    <a:pt x="636" y="619"/>
                  </a:lnTo>
                  <a:lnTo>
                    <a:pt x="628" y="613"/>
                  </a:lnTo>
                  <a:lnTo>
                    <a:pt x="623" y="609"/>
                  </a:lnTo>
                  <a:lnTo>
                    <a:pt x="624" y="596"/>
                  </a:lnTo>
                  <a:lnTo>
                    <a:pt x="629" y="581"/>
                  </a:lnTo>
                  <a:lnTo>
                    <a:pt x="637" y="564"/>
                  </a:lnTo>
                  <a:lnTo>
                    <a:pt x="645" y="550"/>
                  </a:lnTo>
                  <a:lnTo>
                    <a:pt x="651" y="541"/>
                  </a:lnTo>
                  <a:lnTo>
                    <a:pt x="666" y="544"/>
                  </a:lnTo>
                  <a:lnTo>
                    <a:pt x="684" y="549"/>
                  </a:lnTo>
                  <a:lnTo>
                    <a:pt x="701" y="558"/>
                  </a:lnTo>
                  <a:lnTo>
                    <a:pt x="716" y="568"/>
                  </a:lnTo>
                  <a:lnTo>
                    <a:pt x="728" y="579"/>
                  </a:lnTo>
                  <a:lnTo>
                    <a:pt x="737" y="592"/>
                  </a:lnTo>
                  <a:lnTo>
                    <a:pt x="740" y="578"/>
                  </a:lnTo>
                  <a:lnTo>
                    <a:pt x="738" y="565"/>
                  </a:lnTo>
                  <a:lnTo>
                    <a:pt x="731" y="555"/>
                  </a:lnTo>
                  <a:lnTo>
                    <a:pt x="720" y="545"/>
                  </a:lnTo>
                  <a:lnTo>
                    <a:pt x="709" y="536"/>
                  </a:lnTo>
                  <a:lnTo>
                    <a:pt x="696" y="530"/>
                  </a:lnTo>
                  <a:lnTo>
                    <a:pt x="686" y="524"/>
                  </a:lnTo>
                  <a:lnTo>
                    <a:pt x="669" y="517"/>
                  </a:lnTo>
                  <a:lnTo>
                    <a:pt x="650" y="508"/>
                  </a:lnTo>
                  <a:lnTo>
                    <a:pt x="629" y="497"/>
                  </a:lnTo>
                  <a:lnTo>
                    <a:pt x="608" y="487"/>
                  </a:lnTo>
                  <a:lnTo>
                    <a:pt x="588" y="477"/>
                  </a:lnTo>
                  <a:lnTo>
                    <a:pt x="573" y="468"/>
                  </a:lnTo>
                  <a:lnTo>
                    <a:pt x="574" y="462"/>
                  </a:lnTo>
                  <a:lnTo>
                    <a:pt x="578" y="454"/>
                  </a:lnTo>
                  <a:lnTo>
                    <a:pt x="584" y="445"/>
                  </a:lnTo>
                  <a:lnTo>
                    <a:pt x="590" y="439"/>
                  </a:lnTo>
                  <a:lnTo>
                    <a:pt x="576" y="435"/>
                  </a:lnTo>
                  <a:lnTo>
                    <a:pt x="564" y="433"/>
                  </a:lnTo>
                  <a:lnTo>
                    <a:pt x="551" y="435"/>
                  </a:lnTo>
                  <a:lnTo>
                    <a:pt x="540" y="436"/>
                  </a:lnTo>
                  <a:lnTo>
                    <a:pt x="527" y="433"/>
                  </a:lnTo>
                  <a:lnTo>
                    <a:pt x="502" y="426"/>
                  </a:lnTo>
                  <a:lnTo>
                    <a:pt x="482" y="413"/>
                  </a:lnTo>
                  <a:lnTo>
                    <a:pt x="464" y="395"/>
                  </a:lnTo>
                  <a:lnTo>
                    <a:pt x="450" y="376"/>
                  </a:lnTo>
                  <a:lnTo>
                    <a:pt x="441" y="354"/>
                  </a:lnTo>
                  <a:lnTo>
                    <a:pt x="436" y="332"/>
                  </a:lnTo>
                  <a:lnTo>
                    <a:pt x="432" y="318"/>
                  </a:lnTo>
                  <a:lnTo>
                    <a:pt x="423" y="305"/>
                  </a:lnTo>
                  <a:lnTo>
                    <a:pt x="413" y="294"/>
                  </a:lnTo>
                  <a:lnTo>
                    <a:pt x="401" y="285"/>
                  </a:lnTo>
                  <a:lnTo>
                    <a:pt x="388" y="275"/>
                  </a:lnTo>
                  <a:lnTo>
                    <a:pt x="377" y="266"/>
                  </a:lnTo>
                  <a:lnTo>
                    <a:pt x="365" y="257"/>
                  </a:lnTo>
                  <a:lnTo>
                    <a:pt x="355" y="246"/>
                  </a:lnTo>
                  <a:lnTo>
                    <a:pt x="349" y="235"/>
                  </a:lnTo>
                  <a:lnTo>
                    <a:pt x="345" y="223"/>
                  </a:lnTo>
                  <a:lnTo>
                    <a:pt x="345" y="208"/>
                  </a:lnTo>
                  <a:lnTo>
                    <a:pt x="351" y="191"/>
                  </a:lnTo>
                  <a:lnTo>
                    <a:pt x="346" y="182"/>
                  </a:lnTo>
                  <a:lnTo>
                    <a:pt x="344" y="173"/>
                  </a:lnTo>
                  <a:lnTo>
                    <a:pt x="341" y="162"/>
                  </a:lnTo>
                  <a:lnTo>
                    <a:pt x="340" y="146"/>
                  </a:lnTo>
                  <a:lnTo>
                    <a:pt x="354" y="135"/>
                  </a:lnTo>
                  <a:lnTo>
                    <a:pt x="371" y="123"/>
                  </a:lnTo>
                  <a:lnTo>
                    <a:pt x="387" y="113"/>
                  </a:lnTo>
                  <a:lnTo>
                    <a:pt x="401" y="102"/>
                  </a:lnTo>
                  <a:lnTo>
                    <a:pt x="414" y="109"/>
                  </a:lnTo>
                  <a:lnTo>
                    <a:pt x="426" y="113"/>
                  </a:lnTo>
                  <a:lnTo>
                    <a:pt x="438" y="114"/>
                  </a:lnTo>
                  <a:lnTo>
                    <a:pt x="419" y="59"/>
                  </a:lnTo>
                  <a:lnTo>
                    <a:pt x="322" y="0"/>
                  </a:lnTo>
                  <a:lnTo>
                    <a:pt x="265" y="34"/>
                  </a:lnTo>
                  <a:lnTo>
                    <a:pt x="236" y="27"/>
                  </a:lnTo>
                  <a:lnTo>
                    <a:pt x="224" y="34"/>
                  </a:lnTo>
                  <a:lnTo>
                    <a:pt x="218" y="39"/>
                  </a:lnTo>
                  <a:lnTo>
                    <a:pt x="215" y="43"/>
                  </a:lnTo>
                  <a:lnTo>
                    <a:pt x="214" y="47"/>
                  </a:lnTo>
                  <a:lnTo>
                    <a:pt x="214" y="50"/>
                  </a:lnTo>
                  <a:lnTo>
                    <a:pt x="212" y="54"/>
                  </a:lnTo>
                  <a:lnTo>
                    <a:pt x="205" y="58"/>
                  </a:lnTo>
                  <a:lnTo>
                    <a:pt x="194" y="62"/>
                  </a:lnTo>
                  <a:lnTo>
                    <a:pt x="189" y="53"/>
                  </a:lnTo>
                  <a:lnTo>
                    <a:pt x="181" y="48"/>
                  </a:lnTo>
                  <a:lnTo>
                    <a:pt x="174" y="45"/>
                  </a:lnTo>
                  <a:lnTo>
                    <a:pt x="169" y="44"/>
                  </a:lnTo>
                  <a:lnTo>
                    <a:pt x="165" y="44"/>
                  </a:lnTo>
                  <a:lnTo>
                    <a:pt x="148" y="89"/>
                  </a:lnTo>
                  <a:lnTo>
                    <a:pt x="119" y="45"/>
                  </a:lnTo>
                  <a:lnTo>
                    <a:pt x="104" y="54"/>
                  </a:lnTo>
                  <a:lnTo>
                    <a:pt x="104" y="80"/>
                  </a:lnTo>
                  <a:lnTo>
                    <a:pt x="10" y="94"/>
                  </a:lnTo>
                  <a:lnTo>
                    <a:pt x="50" y="152"/>
                  </a:lnTo>
                  <a:lnTo>
                    <a:pt x="17" y="170"/>
                  </a:lnTo>
                  <a:lnTo>
                    <a:pt x="39" y="191"/>
                  </a:lnTo>
                  <a:lnTo>
                    <a:pt x="21" y="193"/>
                  </a:lnTo>
                  <a:lnTo>
                    <a:pt x="9" y="194"/>
                  </a:lnTo>
                  <a:lnTo>
                    <a:pt x="1" y="196"/>
                  </a:lnTo>
                  <a:lnTo>
                    <a:pt x="0" y="203"/>
                  </a:lnTo>
                  <a:lnTo>
                    <a:pt x="7" y="237"/>
                  </a:lnTo>
                  <a:lnTo>
                    <a:pt x="35" y="268"/>
                  </a:lnTo>
                  <a:lnTo>
                    <a:pt x="58" y="266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85" name="Freeform 77"/>
            <p:cNvSpPr>
              <a:spLocks/>
            </p:cNvSpPr>
            <p:nvPr/>
          </p:nvSpPr>
          <p:spPr bwMode="gray">
            <a:xfrm>
              <a:off x="1596" y="3466"/>
              <a:ext cx="283" cy="429"/>
            </a:xfrm>
            <a:custGeom>
              <a:avLst/>
              <a:gdLst/>
              <a:ahLst/>
              <a:cxnLst>
                <a:cxn ang="0">
                  <a:pos x="219" y="227"/>
                </a:cxn>
                <a:cxn ang="0">
                  <a:pos x="223" y="201"/>
                </a:cxn>
                <a:cxn ang="0">
                  <a:pos x="229" y="165"/>
                </a:cxn>
                <a:cxn ang="0">
                  <a:pos x="235" y="133"/>
                </a:cxn>
                <a:cxn ang="0">
                  <a:pos x="237" y="116"/>
                </a:cxn>
                <a:cxn ang="0">
                  <a:pos x="278" y="65"/>
                </a:cxn>
                <a:cxn ang="0">
                  <a:pos x="188" y="24"/>
                </a:cxn>
                <a:cxn ang="0">
                  <a:pos x="191" y="19"/>
                </a:cxn>
                <a:cxn ang="0">
                  <a:pos x="197" y="11"/>
                </a:cxn>
                <a:cxn ang="0">
                  <a:pos x="150" y="6"/>
                </a:cxn>
                <a:cxn ang="0">
                  <a:pos x="136" y="23"/>
                </a:cxn>
                <a:cxn ang="0">
                  <a:pos x="114" y="42"/>
                </a:cxn>
                <a:cxn ang="0">
                  <a:pos x="101" y="56"/>
                </a:cxn>
                <a:cxn ang="0">
                  <a:pos x="113" y="75"/>
                </a:cxn>
                <a:cxn ang="0">
                  <a:pos x="108" y="90"/>
                </a:cxn>
                <a:cxn ang="0">
                  <a:pos x="95" y="102"/>
                </a:cxn>
                <a:cxn ang="0">
                  <a:pos x="85" y="116"/>
                </a:cxn>
                <a:cxn ang="0">
                  <a:pos x="87" y="137"/>
                </a:cxn>
                <a:cxn ang="0">
                  <a:pos x="44" y="193"/>
                </a:cxn>
                <a:cxn ang="0">
                  <a:pos x="0" y="248"/>
                </a:cxn>
                <a:cxn ang="0">
                  <a:pos x="14" y="280"/>
                </a:cxn>
                <a:cxn ang="0">
                  <a:pos x="37" y="306"/>
                </a:cxn>
                <a:cxn ang="0">
                  <a:pos x="32" y="327"/>
                </a:cxn>
                <a:cxn ang="0">
                  <a:pos x="21" y="337"/>
                </a:cxn>
                <a:cxn ang="0">
                  <a:pos x="16" y="346"/>
                </a:cxn>
                <a:cxn ang="0">
                  <a:pos x="26" y="361"/>
                </a:cxn>
                <a:cxn ang="0">
                  <a:pos x="22" y="384"/>
                </a:cxn>
                <a:cxn ang="0">
                  <a:pos x="7" y="405"/>
                </a:cxn>
                <a:cxn ang="0">
                  <a:pos x="105" y="429"/>
                </a:cxn>
                <a:cxn ang="0">
                  <a:pos x="163" y="364"/>
                </a:cxn>
                <a:cxn ang="0">
                  <a:pos x="178" y="362"/>
                </a:cxn>
                <a:cxn ang="0">
                  <a:pos x="186" y="361"/>
                </a:cxn>
                <a:cxn ang="0">
                  <a:pos x="187" y="359"/>
                </a:cxn>
                <a:cxn ang="0">
                  <a:pos x="182" y="355"/>
                </a:cxn>
                <a:cxn ang="0">
                  <a:pos x="169" y="348"/>
                </a:cxn>
                <a:cxn ang="0">
                  <a:pos x="185" y="289"/>
                </a:cxn>
                <a:cxn ang="0">
                  <a:pos x="182" y="277"/>
                </a:cxn>
                <a:cxn ang="0">
                  <a:pos x="173" y="256"/>
                </a:cxn>
                <a:cxn ang="0">
                  <a:pos x="172" y="229"/>
                </a:cxn>
                <a:cxn ang="0">
                  <a:pos x="219" y="232"/>
                </a:cxn>
              </a:cxnLst>
              <a:rect l="0" t="0" r="r" b="b"/>
              <a:pathLst>
                <a:path w="283" h="429">
                  <a:moveTo>
                    <a:pt x="219" y="232"/>
                  </a:moveTo>
                  <a:lnTo>
                    <a:pt x="219" y="227"/>
                  </a:lnTo>
                  <a:lnTo>
                    <a:pt x="221" y="216"/>
                  </a:lnTo>
                  <a:lnTo>
                    <a:pt x="223" y="201"/>
                  </a:lnTo>
                  <a:lnTo>
                    <a:pt x="226" y="183"/>
                  </a:lnTo>
                  <a:lnTo>
                    <a:pt x="229" y="165"/>
                  </a:lnTo>
                  <a:lnTo>
                    <a:pt x="232" y="149"/>
                  </a:lnTo>
                  <a:lnTo>
                    <a:pt x="235" y="133"/>
                  </a:lnTo>
                  <a:lnTo>
                    <a:pt x="236" y="122"/>
                  </a:lnTo>
                  <a:lnTo>
                    <a:pt x="237" y="116"/>
                  </a:lnTo>
                  <a:lnTo>
                    <a:pt x="283" y="90"/>
                  </a:lnTo>
                  <a:lnTo>
                    <a:pt x="278" y="65"/>
                  </a:lnTo>
                  <a:lnTo>
                    <a:pt x="187" y="24"/>
                  </a:lnTo>
                  <a:lnTo>
                    <a:pt x="188" y="24"/>
                  </a:lnTo>
                  <a:lnTo>
                    <a:pt x="190" y="22"/>
                  </a:lnTo>
                  <a:lnTo>
                    <a:pt x="191" y="19"/>
                  </a:lnTo>
                  <a:lnTo>
                    <a:pt x="194" y="15"/>
                  </a:lnTo>
                  <a:lnTo>
                    <a:pt x="197" y="11"/>
                  </a:lnTo>
                  <a:lnTo>
                    <a:pt x="151" y="0"/>
                  </a:lnTo>
                  <a:lnTo>
                    <a:pt x="150" y="6"/>
                  </a:lnTo>
                  <a:lnTo>
                    <a:pt x="145" y="14"/>
                  </a:lnTo>
                  <a:lnTo>
                    <a:pt x="136" y="23"/>
                  </a:lnTo>
                  <a:lnTo>
                    <a:pt x="124" y="33"/>
                  </a:lnTo>
                  <a:lnTo>
                    <a:pt x="114" y="42"/>
                  </a:lnTo>
                  <a:lnTo>
                    <a:pt x="105" y="50"/>
                  </a:lnTo>
                  <a:lnTo>
                    <a:pt x="101" y="56"/>
                  </a:lnTo>
                  <a:lnTo>
                    <a:pt x="110" y="67"/>
                  </a:lnTo>
                  <a:lnTo>
                    <a:pt x="113" y="75"/>
                  </a:lnTo>
                  <a:lnTo>
                    <a:pt x="112" y="83"/>
                  </a:lnTo>
                  <a:lnTo>
                    <a:pt x="108" y="90"/>
                  </a:lnTo>
                  <a:lnTo>
                    <a:pt x="101" y="96"/>
                  </a:lnTo>
                  <a:lnTo>
                    <a:pt x="95" y="102"/>
                  </a:lnTo>
                  <a:lnTo>
                    <a:pt x="89" y="109"/>
                  </a:lnTo>
                  <a:lnTo>
                    <a:pt x="85" y="116"/>
                  </a:lnTo>
                  <a:lnTo>
                    <a:pt x="83" y="125"/>
                  </a:lnTo>
                  <a:lnTo>
                    <a:pt x="87" y="137"/>
                  </a:lnTo>
                  <a:lnTo>
                    <a:pt x="65" y="164"/>
                  </a:lnTo>
                  <a:lnTo>
                    <a:pt x="44" y="193"/>
                  </a:lnTo>
                  <a:lnTo>
                    <a:pt x="22" y="223"/>
                  </a:lnTo>
                  <a:lnTo>
                    <a:pt x="0" y="248"/>
                  </a:lnTo>
                  <a:lnTo>
                    <a:pt x="5" y="264"/>
                  </a:lnTo>
                  <a:lnTo>
                    <a:pt x="14" y="280"/>
                  </a:lnTo>
                  <a:lnTo>
                    <a:pt x="24" y="295"/>
                  </a:lnTo>
                  <a:lnTo>
                    <a:pt x="37" y="306"/>
                  </a:lnTo>
                  <a:lnTo>
                    <a:pt x="37" y="318"/>
                  </a:lnTo>
                  <a:lnTo>
                    <a:pt x="32" y="327"/>
                  </a:lnTo>
                  <a:lnTo>
                    <a:pt x="27" y="332"/>
                  </a:lnTo>
                  <a:lnTo>
                    <a:pt x="21" y="337"/>
                  </a:lnTo>
                  <a:lnTo>
                    <a:pt x="17" y="341"/>
                  </a:lnTo>
                  <a:lnTo>
                    <a:pt x="16" y="346"/>
                  </a:lnTo>
                  <a:lnTo>
                    <a:pt x="21" y="351"/>
                  </a:lnTo>
                  <a:lnTo>
                    <a:pt x="26" y="361"/>
                  </a:lnTo>
                  <a:lnTo>
                    <a:pt x="26" y="373"/>
                  </a:lnTo>
                  <a:lnTo>
                    <a:pt x="22" y="384"/>
                  </a:lnTo>
                  <a:lnTo>
                    <a:pt x="14" y="394"/>
                  </a:lnTo>
                  <a:lnTo>
                    <a:pt x="7" y="405"/>
                  </a:lnTo>
                  <a:lnTo>
                    <a:pt x="0" y="412"/>
                  </a:lnTo>
                  <a:lnTo>
                    <a:pt x="105" y="429"/>
                  </a:lnTo>
                  <a:lnTo>
                    <a:pt x="154" y="364"/>
                  </a:lnTo>
                  <a:lnTo>
                    <a:pt x="163" y="364"/>
                  </a:lnTo>
                  <a:lnTo>
                    <a:pt x="172" y="364"/>
                  </a:lnTo>
                  <a:lnTo>
                    <a:pt x="178" y="362"/>
                  </a:lnTo>
                  <a:lnTo>
                    <a:pt x="183" y="362"/>
                  </a:lnTo>
                  <a:lnTo>
                    <a:pt x="186" y="361"/>
                  </a:lnTo>
                  <a:lnTo>
                    <a:pt x="187" y="360"/>
                  </a:lnTo>
                  <a:lnTo>
                    <a:pt x="187" y="359"/>
                  </a:lnTo>
                  <a:lnTo>
                    <a:pt x="186" y="356"/>
                  </a:lnTo>
                  <a:lnTo>
                    <a:pt x="182" y="355"/>
                  </a:lnTo>
                  <a:lnTo>
                    <a:pt x="176" y="352"/>
                  </a:lnTo>
                  <a:lnTo>
                    <a:pt x="169" y="348"/>
                  </a:lnTo>
                  <a:lnTo>
                    <a:pt x="159" y="346"/>
                  </a:lnTo>
                  <a:lnTo>
                    <a:pt x="185" y="289"/>
                  </a:lnTo>
                  <a:lnTo>
                    <a:pt x="186" y="284"/>
                  </a:lnTo>
                  <a:lnTo>
                    <a:pt x="182" y="277"/>
                  </a:lnTo>
                  <a:lnTo>
                    <a:pt x="178" y="266"/>
                  </a:lnTo>
                  <a:lnTo>
                    <a:pt x="173" y="256"/>
                  </a:lnTo>
                  <a:lnTo>
                    <a:pt x="171" y="243"/>
                  </a:lnTo>
                  <a:lnTo>
                    <a:pt x="172" y="229"/>
                  </a:lnTo>
                  <a:lnTo>
                    <a:pt x="186" y="248"/>
                  </a:lnTo>
                  <a:lnTo>
                    <a:pt x="219" y="232"/>
                  </a:lnTo>
                </a:path>
              </a:pathLst>
            </a:custGeom>
            <a:solidFill>
              <a:srgbClr val="9AAE58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86" name="Freeform 78"/>
            <p:cNvSpPr>
              <a:spLocks/>
            </p:cNvSpPr>
            <p:nvPr/>
          </p:nvSpPr>
          <p:spPr bwMode="gray">
            <a:xfrm>
              <a:off x="2411" y="3794"/>
              <a:ext cx="63" cy="55"/>
            </a:xfrm>
            <a:custGeom>
              <a:avLst/>
              <a:gdLst/>
              <a:ahLst/>
              <a:cxnLst>
                <a:cxn ang="0">
                  <a:pos x="1" y="14"/>
                </a:cxn>
                <a:cxn ang="0">
                  <a:pos x="14" y="6"/>
                </a:cxn>
                <a:cxn ang="0">
                  <a:pos x="23" y="2"/>
                </a:cxn>
                <a:cxn ang="0">
                  <a:pos x="28" y="0"/>
                </a:cxn>
                <a:cxn ang="0">
                  <a:pos x="33" y="0"/>
                </a:cxn>
                <a:cxn ang="0">
                  <a:pos x="36" y="2"/>
                </a:cxn>
                <a:cxn ang="0">
                  <a:pos x="40" y="5"/>
                </a:cxn>
                <a:cxn ang="0">
                  <a:pos x="45" y="6"/>
                </a:cxn>
                <a:cxn ang="0">
                  <a:pos x="51" y="9"/>
                </a:cxn>
                <a:cxn ang="0">
                  <a:pos x="62" y="10"/>
                </a:cxn>
                <a:cxn ang="0">
                  <a:pos x="63" y="22"/>
                </a:cxn>
                <a:cxn ang="0">
                  <a:pos x="59" y="33"/>
                </a:cxn>
                <a:cxn ang="0">
                  <a:pos x="51" y="45"/>
                </a:cxn>
                <a:cxn ang="0">
                  <a:pos x="42" y="55"/>
                </a:cxn>
                <a:cxn ang="0">
                  <a:pos x="27" y="54"/>
                </a:cxn>
                <a:cxn ang="0">
                  <a:pos x="14" y="49"/>
                </a:cxn>
                <a:cxn ang="0">
                  <a:pos x="6" y="41"/>
                </a:cxn>
                <a:cxn ang="0">
                  <a:pos x="1" y="33"/>
                </a:cxn>
                <a:cxn ang="0">
                  <a:pos x="0" y="23"/>
                </a:cxn>
                <a:cxn ang="0">
                  <a:pos x="1" y="14"/>
                </a:cxn>
              </a:cxnLst>
              <a:rect l="0" t="0" r="r" b="b"/>
              <a:pathLst>
                <a:path w="63" h="55">
                  <a:moveTo>
                    <a:pt x="1" y="14"/>
                  </a:moveTo>
                  <a:lnTo>
                    <a:pt x="14" y="6"/>
                  </a:lnTo>
                  <a:lnTo>
                    <a:pt x="23" y="2"/>
                  </a:lnTo>
                  <a:lnTo>
                    <a:pt x="28" y="0"/>
                  </a:lnTo>
                  <a:lnTo>
                    <a:pt x="33" y="0"/>
                  </a:lnTo>
                  <a:lnTo>
                    <a:pt x="36" y="2"/>
                  </a:lnTo>
                  <a:lnTo>
                    <a:pt x="40" y="5"/>
                  </a:lnTo>
                  <a:lnTo>
                    <a:pt x="45" y="6"/>
                  </a:lnTo>
                  <a:lnTo>
                    <a:pt x="51" y="9"/>
                  </a:lnTo>
                  <a:lnTo>
                    <a:pt x="62" y="10"/>
                  </a:lnTo>
                  <a:lnTo>
                    <a:pt x="63" y="22"/>
                  </a:lnTo>
                  <a:lnTo>
                    <a:pt x="59" y="33"/>
                  </a:lnTo>
                  <a:lnTo>
                    <a:pt x="51" y="45"/>
                  </a:lnTo>
                  <a:lnTo>
                    <a:pt x="42" y="55"/>
                  </a:lnTo>
                  <a:lnTo>
                    <a:pt x="27" y="54"/>
                  </a:lnTo>
                  <a:lnTo>
                    <a:pt x="14" y="49"/>
                  </a:lnTo>
                  <a:lnTo>
                    <a:pt x="6" y="41"/>
                  </a:lnTo>
                  <a:lnTo>
                    <a:pt x="1" y="33"/>
                  </a:lnTo>
                  <a:lnTo>
                    <a:pt x="0" y="23"/>
                  </a:lnTo>
                  <a:lnTo>
                    <a:pt x="1" y="14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87" name="Freeform 79"/>
            <p:cNvSpPr>
              <a:spLocks/>
            </p:cNvSpPr>
            <p:nvPr/>
          </p:nvSpPr>
          <p:spPr bwMode="gray">
            <a:xfrm>
              <a:off x="1701" y="3354"/>
              <a:ext cx="791" cy="649"/>
            </a:xfrm>
            <a:custGeom>
              <a:avLst/>
              <a:gdLst/>
              <a:ahLst/>
              <a:cxnLst>
                <a:cxn ang="0">
                  <a:pos x="632" y="323"/>
                </a:cxn>
                <a:cxn ang="0">
                  <a:pos x="665" y="317"/>
                </a:cxn>
                <a:cxn ang="0">
                  <a:pos x="710" y="291"/>
                </a:cxn>
                <a:cxn ang="0">
                  <a:pos x="751" y="284"/>
                </a:cxn>
                <a:cxn ang="0">
                  <a:pos x="768" y="281"/>
                </a:cxn>
                <a:cxn ang="0">
                  <a:pos x="778" y="259"/>
                </a:cxn>
                <a:cxn ang="0">
                  <a:pos x="788" y="258"/>
                </a:cxn>
                <a:cxn ang="0">
                  <a:pos x="791" y="254"/>
                </a:cxn>
                <a:cxn ang="0">
                  <a:pos x="789" y="240"/>
                </a:cxn>
                <a:cxn ang="0">
                  <a:pos x="679" y="211"/>
                </a:cxn>
                <a:cxn ang="0">
                  <a:pos x="641" y="176"/>
                </a:cxn>
                <a:cxn ang="0">
                  <a:pos x="584" y="173"/>
                </a:cxn>
                <a:cxn ang="0">
                  <a:pos x="569" y="164"/>
                </a:cxn>
                <a:cxn ang="0">
                  <a:pos x="541" y="162"/>
                </a:cxn>
                <a:cxn ang="0">
                  <a:pos x="510" y="143"/>
                </a:cxn>
                <a:cxn ang="0">
                  <a:pos x="491" y="118"/>
                </a:cxn>
                <a:cxn ang="0">
                  <a:pos x="427" y="97"/>
                </a:cxn>
                <a:cxn ang="0">
                  <a:pos x="329" y="73"/>
                </a:cxn>
                <a:cxn ang="0">
                  <a:pos x="287" y="54"/>
                </a:cxn>
                <a:cxn ang="0">
                  <a:pos x="239" y="38"/>
                </a:cxn>
                <a:cxn ang="0">
                  <a:pos x="201" y="30"/>
                </a:cxn>
                <a:cxn ang="0">
                  <a:pos x="178" y="25"/>
                </a:cxn>
                <a:cxn ang="0">
                  <a:pos x="148" y="12"/>
                </a:cxn>
                <a:cxn ang="0">
                  <a:pos x="117" y="0"/>
                </a:cxn>
                <a:cxn ang="0">
                  <a:pos x="108" y="12"/>
                </a:cxn>
                <a:cxn ang="0">
                  <a:pos x="72" y="24"/>
                </a:cxn>
                <a:cxn ang="0">
                  <a:pos x="48" y="43"/>
                </a:cxn>
                <a:cxn ang="0">
                  <a:pos x="57" y="72"/>
                </a:cxn>
                <a:cxn ang="0">
                  <a:pos x="62" y="85"/>
                </a:cxn>
                <a:cxn ang="0">
                  <a:pos x="45" y="113"/>
                </a:cxn>
                <a:cxn ang="0">
                  <a:pos x="90" y="129"/>
                </a:cxn>
                <a:cxn ang="0">
                  <a:pos x="81" y="139"/>
                </a:cxn>
                <a:cxn ang="0">
                  <a:pos x="136" y="159"/>
                </a:cxn>
                <a:cxn ang="0">
                  <a:pos x="178" y="202"/>
                </a:cxn>
                <a:cxn ang="0">
                  <a:pos x="80" y="360"/>
                </a:cxn>
                <a:cxn ang="0">
                  <a:pos x="67" y="341"/>
                </a:cxn>
                <a:cxn ang="0">
                  <a:pos x="64" y="350"/>
                </a:cxn>
                <a:cxn ang="0">
                  <a:pos x="69" y="364"/>
                </a:cxn>
                <a:cxn ang="0">
                  <a:pos x="81" y="394"/>
                </a:cxn>
                <a:cxn ang="0">
                  <a:pos x="86" y="468"/>
                </a:cxn>
                <a:cxn ang="0">
                  <a:pos x="60" y="474"/>
                </a:cxn>
                <a:cxn ang="0">
                  <a:pos x="0" y="540"/>
                </a:cxn>
                <a:cxn ang="0">
                  <a:pos x="51" y="577"/>
                </a:cxn>
                <a:cxn ang="0">
                  <a:pos x="99" y="617"/>
                </a:cxn>
                <a:cxn ang="0">
                  <a:pos x="118" y="646"/>
                </a:cxn>
                <a:cxn ang="0">
                  <a:pos x="142" y="649"/>
                </a:cxn>
                <a:cxn ang="0">
                  <a:pos x="233" y="632"/>
                </a:cxn>
                <a:cxn ang="0">
                  <a:pos x="306" y="637"/>
                </a:cxn>
                <a:cxn ang="0">
                  <a:pos x="319" y="646"/>
                </a:cxn>
                <a:cxn ang="0">
                  <a:pos x="327" y="644"/>
                </a:cxn>
                <a:cxn ang="0">
                  <a:pos x="368" y="633"/>
                </a:cxn>
                <a:cxn ang="0">
                  <a:pos x="422" y="610"/>
                </a:cxn>
                <a:cxn ang="0">
                  <a:pos x="463" y="599"/>
                </a:cxn>
                <a:cxn ang="0">
                  <a:pos x="463" y="592"/>
                </a:cxn>
                <a:cxn ang="0">
                  <a:pos x="479" y="565"/>
                </a:cxn>
                <a:cxn ang="0">
                  <a:pos x="518" y="544"/>
                </a:cxn>
                <a:cxn ang="0">
                  <a:pos x="532" y="532"/>
                </a:cxn>
                <a:cxn ang="0">
                  <a:pos x="533" y="508"/>
                </a:cxn>
                <a:cxn ang="0">
                  <a:pos x="515" y="462"/>
                </a:cxn>
                <a:cxn ang="0">
                  <a:pos x="535" y="410"/>
                </a:cxn>
                <a:cxn ang="0">
                  <a:pos x="581" y="367"/>
                </a:cxn>
              </a:cxnLst>
              <a:rect l="0" t="0" r="r" b="b"/>
              <a:pathLst>
                <a:path w="791" h="649">
                  <a:moveTo>
                    <a:pt x="613" y="334"/>
                  </a:moveTo>
                  <a:lnTo>
                    <a:pt x="622" y="327"/>
                  </a:lnTo>
                  <a:lnTo>
                    <a:pt x="632" y="323"/>
                  </a:lnTo>
                  <a:lnTo>
                    <a:pt x="642" y="322"/>
                  </a:lnTo>
                  <a:lnTo>
                    <a:pt x="652" y="322"/>
                  </a:lnTo>
                  <a:lnTo>
                    <a:pt x="665" y="317"/>
                  </a:lnTo>
                  <a:lnTo>
                    <a:pt x="679" y="309"/>
                  </a:lnTo>
                  <a:lnTo>
                    <a:pt x="695" y="300"/>
                  </a:lnTo>
                  <a:lnTo>
                    <a:pt x="710" y="291"/>
                  </a:lnTo>
                  <a:lnTo>
                    <a:pt x="724" y="285"/>
                  </a:lnTo>
                  <a:lnTo>
                    <a:pt x="737" y="282"/>
                  </a:lnTo>
                  <a:lnTo>
                    <a:pt x="751" y="284"/>
                  </a:lnTo>
                  <a:lnTo>
                    <a:pt x="760" y="286"/>
                  </a:lnTo>
                  <a:lnTo>
                    <a:pt x="765" y="285"/>
                  </a:lnTo>
                  <a:lnTo>
                    <a:pt x="768" y="281"/>
                  </a:lnTo>
                  <a:lnTo>
                    <a:pt x="770" y="273"/>
                  </a:lnTo>
                  <a:lnTo>
                    <a:pt x="772" y="261"/>
                  </a:lnTo>
                  <a:lnTo>
                    <a:pt x="778" y="259"/>
                  </a:lnTo>
                  <a:lnTo>
                    <a:pt x="782" y="259"/>
                  </a:lnTo>
                  <a:lnTo>
                    <a:pt x="786" y="258"/>
                  </a:lnTo>
                  <a:lnTo>
                    <a:pt x="788" y="258"/>
                  </a:lnTo>
                  <a:lnTo>
                    <a:pt x="789" y="257"/>
                  </a:lnTo>
                  <a:lnTo>
                    <a:pt x="791" y="255"/>
                  </a:lnTo>
                  <a:lnTo>
                    <a:pt x="791" y="254"/>
                  </a:lnTo>
                  <a:lnTo>
                    <a:pt x="791" y="250"/>
                  </a:lnTo>
                  <a:lnTo>
                    <a:pt x="789" y="246"/>
                  </a:lnTo>
                  <a:lnTo>
                    <a:pt x="789" y="240"/>
                  </a:lnTo>
                  <a:lnTo>
                    <a:pt x="709" y="226"/>
                  </a:lnTo>
                  <a:lnTo>
                    <a:pt x="695" y="220"/>
                  </a:lnTo>
                  <a:lnTo>
                    <a:pt x="679" y="211"/>
                  </a:lnTo>
                  <a:lnTo>
                    <a:pt x="665" y="199"/>
                  </a:lnTo>
                  <a:lnTo>
                    <a:pt x="652" y="186"/>
                  </a:lnTo>
                  <a:lnTo>
                    <a:pt x="641" y="176"/>
                  </a:lnTo>
                  <a:lnTo>
                    <a:pt x="604" y="194"/>
                  </a:lnTo>
                  <a:lnTo>
                    <a:pt x="592" y="181"/>
                  </a:lnTo>
                  <a:lnTo>
                    <a:pt x="584" y="173"/>
                  </a:lnTo>
                  <a:lnTo>
                    <a:pt x="579" y="167"/>
                  </a:lnTo>
                  <a:lnTo>
                    <a:pt x="574" y="164"/>
                  </a:lnTo>
                  <a:lnTo>
                    <a:pt x="569" y="164"/>
                  </a:lnTo>
                  <a:lnTo>
                    <a:pt x="561" y="166"/>
                  </a:lnTo>
                  <a:lnTo>
                    <a:pt x="551" y="170"/>
                  </a:lnTo>
                  <a:lnTo>
                    <a:pt x="541" y="162"/>
                  </a:lnTo>
                  <a:lnTo>
                    <a:pt x="529" y="155"/>
                  </a:lnTo>
                  <a:lnTo>
                    <a:pt x="519" y="149"/>
                  </a:lnTo>
                  <a:lnTo>
                    <a:pt x="510" y="143"/>
                  </a:lnTo>
                  <a:lnTo>
                    <a:pt x="505" y="135"/>
                  </a:lnTo>
                  <a:lnTo>
                    <a:pt x="505" y="125"/>
                  </a:lnTo>
                  <a:lnTo>
                    <a:pt x="491" y="118"/>
                  </a:lnTo>
                  <a:lnTo>
                    <a:pt x="474" y="113"/>
                  </a:lnTo>
                  <a:lnTo>
                    <a:pt x="459" y="108"/>
                  </a:lnTo>
                  <a:lnTo>
                    <a:pt x="427" y="97"/>
                  </a:lnTo>
                  <a:lnTo>
                    <a:pt x="395" y="89"/>
                  </a:lnTo>
                  <a:lnTo>
                    <a:pt x="363" y="81"/>
                  </a:lnTo>
                  <a:lnTo>
                    <a:pt x="329" y="73"/>
                  </a:lnTo>
                  <a:lnTo>
                    <a:pt x="318" y="70"/>
                  </a:lnTo>
                  <a:lnTo>
                    <a:pt x="304" y="62"/>
                  </a:lnTo>
                  <a:lnTo>
                    <a:pt x="287" y="54"/>
                  </a:lnTo>
                  <a:lnTo>
                    <a:pt x="271" y="47"/>
                  </a:lnTo>
                  <a:lnTo>
                    <a:pt x="254" y="40"/>
                  </a:lnTo>
                  <a:lnTo>
                    <a:pt x="239" y="38"/>
                  </a:lnTo>
                  <a:lnTo>
                    <a:pt x="227" y="40"/>
                  </a:lnTo>
                  <a:lnTo>
                    <a:pt x="213" y="34"/>
                  </a:lnTo>
                  <a:lnTo>
                    <a:pt x="201" y="30"/>
                  </a:lnTo>
                  <a:lnTo>
                    <a:pt x="192" y="27"/>
                  </a:lnTo>
                  <a:lnTo>
                    <a:pt x="185" y="26"/>
                  </a:lnTo>
                  <a:lnTo>
                    <a:pt x="178" y="25"/>
                  </a:lnTo>
                  <a:lnTo>
                    <a:pt x="169" y="24"/>
                  </a:lnTo>
                  <a:lnTo>
                    <a:pt x="159" y="18"/>
                  </a:lnTo>
                  <a:lnTo>
                    <a:pt x="148" y="12"/>
                  </a:lnTo>
                  <a:lnTo>
                    <a:pt x="131" y="0"/>
                  </a:lnTo>
                  <a:lnTo>
                    <a:pt x="122" y="0"/>
                  </a:lnTo>
                  <a:lnTo>
                    <a:pt x="117" y="0"/>
                  </a:lnTo>
                  <a:lnTo>
                    <a:pt x="113" y="2"/>
                  </a:lnTo>
                  <a:lnTo>
                    <a:pt x="110" y="6"/>
                  </a:lnTo>
                  <a:lnTo>
                    <a:pt x="108" y="12"/>
                  </a:lnTo>
                  <a:lnTo>
                    <a:pt x="103" y="24"/>
                  </a:lnTo>
                  <a:lnTo>
                    <a:pt x="85" y="24"/>
                  </a:lnTo>
                  <a:lnTo>
                    <a:pt x="72" y="24"/>
                  </a:lnTo>
                  <a:lnTo>
                    <a:pt x="60" y="27"/>
                  </a:lnTo>
                  <a:lnTo>
                    <a:pt x="53" y="32"/>
                  </a:lnTo>
                  <a:lnTo>
                    <a:pt x="48" y="43"/>
                  </a:lnTo>
                  <a:lnTo>
                    <a:pt x="46" y="57"/>
                  </a:lnTo>
                  <a:lnTo>
                    <a:pt x="51" y="66"/>
                  </a:lnTo>
                  <a:lnTo>
                    <a:pt x="57" y="72"/>
                  </a:lnTo>
                  <a:lnTo>
                    <a:pt x="60" y="77"/>
                  </a:lnTo>
                  <a:lnTo>
                    <a:pt x="62" y="81"/>
                  </a:lnTo>
                  <a:lnTo>
                    <a:pt x="62" y="85"/>
                  </a:lnTo>
                  <a:lnTo>
                    <a:pt x="59" y="91"/>
                  </a:lnTo>
                  <a:lnTo>
                    <a:pt x="54" y="100"/>
                  </a:lnTo>
                  <a:lnTo>
                    <a:pt x="45" y="113"/>
                  </a:lnTo>
                  <a:lnTo>
                    <a:pt x="92" y="122"/>
                  </a:lnTo>
                  <a:lnTo>
                    <a:pt x="91" y="126"/>
                  </a:lnTo>
                  <a:lnTo>
                    <a:pt x="90" y="129"/>
                  </a:lnTo>
                  <a:lnTo>
                    <a:pt x="87" y="131"/>
                  </a:lnTo>
                  <a:lnTo>
                    <a:pt x="83" y="135"/>
                  </a:lnTo>
                  <a:lnTo>
                    <a:pt x="81" y="139"/>
                  </a:lnTo>
                  <a:lnTo>
                    <a:pt x="103" y="146"/>
                  </a:lnTo>
                  <a:lnTo>
                    <a:pt x="121" y="153"/>
                  </a:lnTo>
                  <a:lnTo>
                    <a:pt x="136" y="159"/>
                  </a:lnTo>
                  <a:lnTo>
                    <a:pt x="153" y="167"/>
                  </a:lnTo>
                  <a:lnTo>
                    <a:pt x="172" y="179"/>
                  </a:lnTo>
                  <a:lnTo>
                    <a:pt x="178" y="202"/>
                  </a:lnTo>
                  <a:lnTo>
                    <a:pt x="131" y="231"/>
                  </a:lnTo>
                  <a:lnTo>
                    <a:pt x="114" y="344"/>
                  </a:lnTo>
                  <a:lnTo>
                    <a:pt x="80" y="360"/>
                  </a:lnTo>
                  <a:lnTo>
                    <a:pt x="68" y="340"/>
                  </a:lnTo>
                  <a:lnTo>
                    <a:pt x="68" y="340"/>
                  </a:lnTo>
                  <a:lnTo>
                    <a:pt x="67" y="341"/>
                  </a:lnTo>
                  <a:lnTo>
                    <a:pt x="67" y="344"/>
                  </a:lnTo>
                  <a:lnTo>
                    <a:pt x="66" y="348"/>
                  </a:lnTo>
                  <a:lnTo>
                    <a:pt x="64" y="350"/>
                  </a:lnTo>
                  <a:lnTo>
                    <a:pt x="64" y="354"/>
                  </a:lnTo>
                  <a:lnTo>
                    <a:pt x="66" y="358"/>
                  </a:lnTo>
                  <a:lnTo>
                    <a:pt x="69" y="364"/>
                  </a:lnTo>
                  <a:lnTo>
                    <a:pt x="73" y="375"/>
                  </a:lnTo>
                  <a:lnTo>
                    <a:pt x="77" y="385"/>
                  </a:lnTo>
                  <a:lnTo>
                    <a:pt x="81" y="394"/>
                  </a:lnTo>
                  <a:lnTo>
                    <a:pt x="82" y="399"/>
                  </a:lnTo>
                  <a:lnTo>
                    <a:pt x="55" y="457"/>
                  </a:lnTo>
                  <a:lnTo>
                    <a:pt x="86" y="468"/>
                  </a:lnTo>
                  <a:lnTo>
                    <a:pt x="80" y="472"/>
                  </a:lnTo>
                  <a:lnTo>
                    <a:pt x="71" y="473"/>
                  </a:lnTo>
                  <a:lnTo>
                    <a:pt x="60" y="474"/>
                  </a:lnTo>
                  <a:lnTo>
                    <a:pt x="53" y="476"/>
                  </a:lnTo>
                  <a:lnTo>
                    <a:pt x="46" y="480"/>
                  </a:lnTo>
                  <a:lnTo>
                    <a:pt x="0" y="540"/>
                  </a:lnTo>
                  <a:lnTo>
                    <a:pt x="16" y="554"/>
                  </a:lnTo>
                  <a:lnTo>
                    <a:pt x="34" y="565"/>
                  </a:lnTo>
                  <a:lnTo>
                    <a:pt x="51" y="577"/>
                  </a:lnTo>
                  <a:lnTo>
                    <a:pt x="69" y="588"/>
                  </a:lnTo>
                  <a:lnTo>
                    <a:pt x="85" y="601"/>
                  </a:lnTo>
                  <a:lnTo>
                    <a:pt x="99" y="617"/>
                  </a:lnTo>
                  <a:lnTo>
                    <a:pt x="108" y="637"/>
                  </a:lnTo>
                  <a:lnTo>
                    <a:pt x="112" y="642"/>
                  </a:lnTo>
                  <a:lnTo>
                    <a:pt x="118" y="646"/>
                  </a:lnTo>
                  <a:lnTo>
                    <a:pt x="128" y="647"/>
                  </a:lnTo>
                  <a:lnTo>
                    <a:pt x="137" y="649"/>
                  </a:lnTo>
                  <a:lnTo>
                    <a:pt x="142" y="649"/>
                  </a:lnTo>
                  <a:lnTo>
                    <a:pt x="174" y="642"/>
                  </a:lnTo>
                  <a:lnTo>
                    <a:pt x="204" y="636"/>
                  </a:lnTo>
                  <a:lnTo>
                    <a:pt x="233" y="632"/>
                  </a:lnTo>
                  <a:lnTo>
                    <a:pt x="263" y="632"/>
                  </a:lnTo>
                  <a:lnTo>
                    <a:pt x="295" y="637"/>
                  </a:lnTo>
                  <a:lnTo>
                    <a:pt x="306" y="637"/>
                  </a:lnTo>
                  <a:lnTo>
                    <a:pt x="313" y="640"/>
                  </a:lnTo>
                  <a:lnTo>
                    <a:pt x="317" y="644"/>
                  </a:lnTo>
                  <a:lnTo>
                    <a:pt x="319" y="646"/>
                  </a:lnTo>
                  <a:lnTo>
                    <a:pt x="321" y="647"/>
                  </a:lnTo>
                  <a:lnTo>
                    <a:pt x="323" y="647"/>
                  </a:lnTo>
                  <a:lnTo>
                    <a:pt x="327" y="644"/>
                  </a:lnTo>
                  <a:lnTo>
                    <a:pt x="335" y="637"/>
                  </a:lnTo>
                  <a:lnTo>
                    <a:pt x="350" y="637"/>
                  </a:lnTo>
                  <a:lnTo>
                    <a:pt x="368" y="633"/>
                  </a:lnTo>
                  <a:lnTo>
                    <a:pt x="386" y="626"/>
                  </a:lnTo>
                  <a:lnTo>
                    <a:pt x="404" y="618"/>
                  </a:lnTo>
                  <a:lnTo>
                    <a:pt x="422" y="610"/>
                  </a:lnTo>
                  <a:lnTo>
                    <a:pt x="438" y="605"/>
                  </a:lnTo>
                  <a:lnTo>
                    <a:pt x="454" y="603"/>
                  </a:lnTo>
                  <a:lnTo>
                    <a:pt x="463" y="599"/>
                  </a:lnTo>
                  <a:lnTo>
                    <a:pt x="465" y="596"/>
                  </a:lnTo>
                  <a:lnTo>
                    <a:pt x="465" y="595"/>
                  </a:lnTo>
                  <a:lnTo>
                    <a:pt x="463" y="592"/>
                  </a:lnTo>
                  <a:lnTo>
                    <a:pt x="460" y="587"/>
                  </a:lnTo>
                  <a:lnTo>
                    <a:pt x="459" y="581"/>
                  </a:lnTo>
                  <a:lnTo>
                    <a:pt x="479" y="565"/>
                  </a:lnTo>
                  <a:lnTo>
                    <a:pt x="496" y="555"/>
                  </a:lnTo>
                  <a:lnTo>
                    <a:pt x="509" y="547"/>
                  </a:lnTo>
                  <a:lnTo>
                    <a:pt x="518" y="544"/>
                  </a:lnTo>
                  <a:lnTo>
                    <a:pt x="526" y="540"/>
                  </a:lnTo>
                  <a:lnTo>
                    <a:pt x="529" y="536"/>
                  </a:lnTo>
                  <a:lnTo>
                    <a:pt x="532" y="532"/>
                  </a:lnTo>
                  <a:lnTo>
                    <a:pt x="533" y="527"/>
                  </a:lnTo>
                  <a:lnTo>
                    <a:pt x="533" y="519"/>
                  </a:lnTo>
                  <a:lnTo>
                    <a:pt x="533" y="508"/>
                  </a:lnTo>
                  <a:lnTo>
                    <a:pt x="528" y="494"/>
                  </a:lnTo>
                  <a:lnTo>
                    <a:pt x="520" y="478"/>
                  </a:lnTo>
                  <a:lnTo>
                    <a:pt x="515" y="462"/>
                  </a:lnTo>
                  <a:lnTo>
                    <a:pt x="517" y="445"/>
                  </a:lnTo>
                  <a:lnTo>
                    <a:pt x="523" y="427"/>
                  </a:lnTo>
                  <a:lnTo>
                    <a:pt x="535" y="410"/>
                  </a:lnTo>
                  <a:lnTo>
                    <a:pt x="549" y="396"/>
                  </a:lnTo>
                  <a:lnTo>
                    <a:pt x="564" y="382"/>
                  </a:lnTo>
                  <a:lnTo>
                    <a:pt x="581" y="367"/>
                  </a:lnTo>
                  <a:lnTo>
                    <a:pt x="597" y="351"/>
                  </a:lnTo>
                  <a:lnTo>
                    <a:pt x="613" y="334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88" name="Freeform 80"/>
            <p:cNvSpPr>
              <a:spLocks/>
            </p:cNvSpPr>
            <p:nvPr/>
          </p:nvSpPr>
          <p:spPr bwMode="gray">
            <a:xfrm>
              <a:off x="2036" y="2433"/>
              <a:ext cx="112" cy="119"/>
            </a:xfrm>
            <a:custGeom>
              <a:avLst/>
              <a:gdLst/>
              <a:ahLst/>
              <a:cxnLst>
                <a:cxn ang="0">
                  <a:pos x="105" y="32"/>
                </a:cxn>
                <a:cxn ang="0">
                  <a:pos x="92" y="7"/>
                </a:cxn>
                <a:cxn ang="0">
                  <a:pos x="82" y="7"/>
                </a:cxn>
                <a:cxn ang="0">
                  <a:pos x="74" y="9"/>
                </a:cxn>
                <a:cxn ang="0">
                  <a:pos x="57" y="2"/>
                </a:cxn>
                <a:cxn ang="0">
                  <a:pos x="9" y="39"/>
                </a:cxn>
                <a:cxn ang="0">
                  <a:pos x="11" y="39"/>
                </a:cxn>
                <a:cxn ang="0">
                  <a:pos x="16" y="40"/>
                </a:cxn>
                <a:cxn ang="0">
                  <a:pos x="20" y="41"/>
                </a:cxn>
                <a:cxn ang="0">
                  <a:pos x="20" y="41"/>
                </a:cxn>
                <a:cxn ang="0">
                  <a:pos x="20" y="44"/>
                </a:cxn>
                <a:cxn ang="0">
                  <a:pos x="20" y="46"/>
                </a:cxn>
                <a:cxn ang="0">
                  <a:pos x="19" y="49"/>
                </a:cxn>
                <a:cxn ang="0">
                  <a:pos x="15" y="50"/>
                </a:cxn>
                <a:cxn ang="0">
                  <a:pos x="7" y="48"/>
                </a:cxn>
                <a:cxn ang="0">
                  <a:pos x="2" y="46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2" y="55"/>
                </a:cxn>
                <a:cxn ang="0">
                  <a:pos x="3" y="59"/>
                </a:cxn>
                <a:cxn ang="0">
                  <a:pos x="5" y="62"/>
                </a:cxn>
                <a:cxn ang="0">
                  <a:pos x="5" y="66"/>
                </a:cxn>
                <a:cxn ang="0">
                  <a:pos x="19" y="75"/>
                </a:cxn>
                <a:cxn ang="0">
                  <a:pos x="28" y="78"/>
                </a:cxn>
                <a:cxn ang="0">
                  <a:pos x="30" y="78"/>
                </a:cxn>
                <a:cxn ang="0">
                  <a:pos x="32" y="78"/>
                </a:cxn>
                <a:cxn ang="0">
                  <a:pos x="34" y="78"/>
                </a:cxn>
                <a:cxn ang="0">
                  <a:pos x="39" y="76"/>
                </a:cxn>
                <a:cxn ang="0">
                  <a:pos x="62" y="104"/>
                </a:cxn>
                <a:cxn ang="0">
                  <a:pos x="112" y="86"/>
                </a:cxn>
                <a:cxn ang="0">
                  <a:pos x="109" y="69"/>
                </a:cxn>
                <a:cxn ang="0">
                  <a:pos x="106" y="57"/>
                </a:cxn>
              </a:cxnLst>
              <a:rect l="0" t="0" r="r" b="b"/>
              <a:pathLst>
                <a:path w="112" h="119">
                  <a:moveTo>
                    <a:pt x="107" y="48"/>
                  </a:moveTo>
                  <a:lnTo>
                    <a:pt x="105" y="32"/>
                  </a:lnTo>
                  <a:lnTo>
                    <a:pt x="98" y="18"/>
                  </a:lnTo>
                  <a:lnTo>
                    <a:pt x="92" y="7"/>
                  </a:lnTo>
                  <a:lnTo>
                    <a:pt x="85" y="5"/>
                  </a:lnTo>
                  <a:lnTo>
                    <a:pt x="82" y="7"/>
                  </a:lnTo>
                  <a:lnTo>
                    <a:pt x="78" y="8"/>
                  </a:lnTo>
                  <a:lnTo>
                    <a:pt x="74" y="9"/>
                  </a:lnTo>
                  <a:lnTo>
                    <a:pt x="70" y="8"/>
                  </a:lnTo>
                  <a:lnTo>
                    <a:pt x="57" y="2"/>
                  </a:lnTo>
                  <a:lnTo>
                    <a:pt x="47" y="0"/>
                  </a:lnTo>
                  <a:lnTo>
                    <a:pt x="9" y="39"/>
                  </a:lnTo>
                  <a:lnTo>
                    <a:pt x="10" y="39"/>
                  </a:lnTo>
                  <a:lnTo>
                    <a:pt x="11" y="39"/>
                  </a:lnTo>
                  <a:lnTo>
                    <a:pt x="14" y="40"/>
                  </a:lnTo>
                  <a:lnTo>
                    <a:pt x="16" y="40"/>
                  </a:lnTo>
                  <a:lnTo>
                    <a:pt x="19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3"/>
                  </a:lnTo>
                  <a:lnTo>
                    <a:pt x="20" y="44"/>
                  </a:lnTo>
                  <a:lnTo>
                    <a:pt x="20" y="45"/>
                  </a:lnTo>
                  <a:lnTo>
                    <a:pt x="20" y="46"/>
                  </a:lnTo>
                  <a:lnTo>
                    <a:pt x="19" y="48"/>
                  </a:lnTo>
                  <a:lnTo>
                    <a:pt x="19" y="49"/>
                  </a:lnTo>
                  <a:lnTo>
                    <a:pt x="16" y="50"/>
                  </a:lnTo>
                  <a:lnTo>
                    <a:pt x="15" y="50"/>
                  </a:lnTo>
                  <a:lnTo>
                    <a:pt x="11" y="49"/>
                  </a:lnTo>
                  <a:lnTo>
                    <a:pt x="7" y="48"/>
                  </a:lnTo>
                  <a:lnTo>
                    <a:pt x="3" y="46"/>
                  </a:lnTo>
                  <a:lnTo>
                    <a:pt x="2" y="46"/>
                  </a:lnTo>
                  <a:lnTo>
                    <a:pt x="1" y="46"/>
                  </a:lnTo>
                  <a:lnTo>
                    <a:pt x="0" y="48"/>
                  </a:lnTo>
                  <a:lnTo>
                    <a:pt x="0" y="49"/>
                  </a:lnTo>
                  <a:lnTo>
                    <a:pt x="0" y="50"/>
                  </a:lnTo>
                  <a:lnTo>
                    <a:pt x="1" y="53"/>
                  </a:lnTo>
                  <a:lnTo>
                    <a:pt x="2" y="55"/>
                  </a:lnTo>
                  <a:lnTo>
                    <a:pt x="3" y="57"/>
                  </a:lnTo>
                  <a:lnTo>
                    <a:pt x="3" y="59"/>
                  </a:lnTo>
                  <a:lnTo>
                    <a:pt x="5" y="61"/>
                  </a:lnTo>
                  <a:lnTo>
                    <a:pt x="5" y="62"/>
                  </a:lnTo>
                  <a:lnTo>
                    <a:pt x="5" y="63"/>
                  </a:lnTo>
                  <a:lnTo>
                    <a:pt x="5" y="66"/>
                  </a:lnTo>
                  <a:lnTo>
                    <a:pt x="11" y="71"/>
                  </a:lnTo>
                  <a:lnTo>
                    <a:pt x="19" y="75"/>
                  </a:lnTo>
                  <a:lnTo>
                    <a:pt x="25" y="77"/>
                  </a:lnTo>
                  <a:lnTo>
                    <a:pt x="28" y="78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32" y="78"/>
                  </a:lnTo>
                  <a:lnTo>
                    <a:pt x="32" y="78"/>
                  </a:lnTo>
                  <a:lnTo>
                    <a:pt x="33" y="78"/>
                  </a:lnTo>
                  <a:lnTo>
                    <a:pt x="34" y="78"/>
                  </a:lnTo>
                  <a:lnTo>
                    <a:pt x="37" y="77"/>
                  </a:lnTo>
                  <a:lnTo>
                    <a:pt x="39" y="76"/>
                  </a:lnTo>
                  <a:lnTo>
                    <a:pt x="52" y="90"/>
                  </a:lnTo>
                  <a:lnTo>
                    <a:pt x="62" y="104"/>
                  </a:lnTo>
                  <a:lnTo>
                    <a:pt x="73" y="119"/>
                  </a:lnTo>
                  <a:lnTo>
                    <a:pt x="112" y="86"/>
                  </a:lnTo>
                  <a:lnTo>
                    <a:pt x="111" y="77"/>
                  </a:lnTo>
                  <a:lnTo>
                    <a:pt x="109" y="69"/>
                  </a:lnTo>
                  <a:lnTo>
                    <a:pt x="107" y="63"/>
                  </a:lnTo>
                  <a:lnTo>
                    <a:pt x="106" y="57"/>
                  </a:lnTo>
                  <a:lnTo>
                    <a:pt x="107" y="48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89" name="Freeform 81"/>
            <p:cNvSpPr>
              <a:spLocks/>
            </p:cNvSpPr>
            <p:nvPr/>
          </p:nvSpPr>
          <p:spPr bwMode="gray">
            <a:xfrm>
              <a:off x="2064" y="2173"/>
              <a:ext cx="438" cy="714"/>
            </a:xfrm>
            <a:custGeom>
              <a:avLst/>
              <a:gdLst/>
              <a:ahLst/>
              <a:cxnLst>
                <a:cxn ang="0">
                  <a:pos x="311" y="342"/>
                </a:cxn>
                <a:cxn ang="0">
                  <a:pos x="297" y="347"/>
                </a:cxn>
                <a:cxn ang="0">
                  <a:pos x="286" y="319"/>
                </a:cxn>
                <a:cxn ang="0">
                  <a:pos x="293" y="273"/>
                </a:cxn>
                <a:cxn ang="0">
                  <a:pos x="265" y="247"/>
                </a:cxn>
                <a:cxn ang="0">
                  <a:pos x="238" y="231"/>
                </a:cxn>
                <a:cxn ang="0">
                  <a:pos x="259" y="174"/>
                </a:cxn>
                <a:cxn ang="0">
                  <a:pos x="296" y="127"/>
                </a:cxn>
                <a:cxn ang="0">
                  <a:pos x="309" y="95"/>
                </a:cxn>
                <a:cxn ang="0">
                  <a:pos x="260" y="89"/>
                </a:cxn>
                <a:cxn ang="0">
                  <a:pos x="234" y="49"/>
                </a:cxn>
                <a:cxn ang="0">
                  <a:pos x="260" y="2"/>
                </a:cxn>
                <a:cxn ang="0">
                  <a:pos x="197" y="3"/>
                </a:cxn>
                <a:cxn ang="0">
                  <a:pos x="122" y="80"/>
                </a:cxn>
                <a:cxn ang="0">
                  <a:pos x="97" y="58"/>
                </a:cxn>
                <a:cxn ang="0">
                  <a:pos x="125" y="116"/>
                </a:cxn>
                <a:cxn ang="0">
                  <a:pos x="78" y="148"/>
                </a:cxn>
                <a:cxn ang="0">
                  <a:pos x="86" y="189"/>
                </a:cxn>
                <a:cxn ang="0">
                  <a:pos x="114" y="209"/>
                </a:cxn>
                <a:cxn ang="0">
                  <a:pos x="104" y="260"/>
                </a:cxn>
                <a:cxn ang="0">
                  <a:pos x="130" y="268"/>
                </a:cxn>
                <a:cxn ang="0">
                  <a:pos x="109" y="300"/>
                </a:cxn>
                <a:cxn ang="0">
                  <a:pos x="150" y="315"/>
                </a:cxn>
                <a:cxn ang="0">
                  <a:pos x="196" y="318"/>
                </a:cxn>
                <a:cxn ang="0">
                  <a:pos x="187" y="364"/>
                </a:cxn>
                <a:cxn ang="0">
                  <a:pos x="200" y="424"/>
                </a:cxn>
                <a:cxn ang="0">
                  <a:pos x="157" y="450"/>
                </a:cxn>
                <a:cxn ang="0">
                  <a:pos x="125" y="433"/>
                </a:cxn>
                <a:cxn ang="0">
                  <a:pos x="118" y="444"/>
                </a:cxn>
                <a:cxn ang="0">
                  <a:pos x="111" y="473"/>
                </a:cxn>
                <a:cxn ang="0">
                  <a:pos x="127" y="487"/>
                </a:cxn>
                <a:cxn ang="0">
                  <a:pos x="122" y="528"/>
                </a:cxn>
                <a:cxn ang="0">
                  <a:pos x="79" y="546"/>
                </a:cxn>
                <a:cxn ang="0">
                  <a:pos x="65" y="574"/>
                </a:cxn>
                <a:cxn ang="0">
                  <a:pos x="100" y="582"/>
                </a:cxn>
                <a:cxn ang="0">
                  <a:pos x="136" y="583"/>
                </a:cxn>
                <a:cxn ang="0">
                  <a:pos x="159" y="601"/>
                </a:cxn>
                <a:cxn ang="0">
                  <a:pos x="174" y="615"/>
                </a:cxn>
                <a:cxn ang="0">
                  <a:pos x="130" y="628"/>
                </a:cxn>
                <a:cxn ang="0">
                  <a:pos x="93" y="641"/>
                </a:cxn>
                <a:cxn ang="0">
                  <a:pos x="87" y="655"/>
                </a:cxn>
                <a:cxn ang="0">
                  <a:pos x="63" y="666"/>
                </a:cxn>
                <a:cxn ang="0">
                  <a:pos x="13" y="698"/>
                </a:cxn>
                <a:cxn ang="0">
                  <a:pos x="69" y="696"/>
                </a:cxn>
                <a:cxn ang="0">
                  <a:pos x="111" y="693"/>
                </a:cxn>
                <a:cxn ang="0">
                  <a:pos x="147" y="681"/>
                </a:cxn>
                <a:cxn ang="0">
                  <a:pos x="197" y="692"/>
                </a:cxn>
                <a:cxn ang="0">
                  <a:pos x="238" y="681"/>
                </a:cxn>
                <a:cxn ang="0">
                  <a:pos x="257" y="702"/>
                </a:cxn>
                <a:cxn ang="0">
                  <a:pos x="278" y="713"/>
                </a:cxn>
                <a:cxn ang="0">
                  <a:pos x="293" y="686"/>
                </a:cxn>
                <a:cxn ang="0">
                  <a:pos x="366" y="682"/>
                </a:cxn>
                <a:cxn ang="0">
                  <a:pos x="382" y="648"/>
                </a:cxn>
                <a:cxn ang="0">
                  <a:pos x="357" y="628"/>
                </a:cxn>
                <a:cxn ang="0">
                  <a:pos x="394" y="600"/>
                </a:cxn>
                <a:cxn ang="0">
                  <a:pos x="438" y="560"/>
                </a:cxn>
                <a:cxn ang="0">
                  <a:pos x="391" y="528"/>
                </a:cxn>
                <a:cxn ang="0">
                  <a:pos x="347" y="508"/>
                </a:cxn>
                <a:cxn ang="0">
                  <a:pos x="360" y="435"/>
                </a:cxn>
                <a:cxn ang="0">
                  <a:pos x="312" y="369"/>
                </a:cxn>
              </a:cxnLst>
              <a:rect l="0" t="0" r="r" b="b"/>
              <a:pathLst>
                <a:path w="438" h="714">
                  <a:moveTo>
                    <a:pt x="312" y="369"/>
                  </a:moveTo>
                  <a:lnTo>
                    <a:pt x="312" y="354"/>
                  </a:lnTo>
                  <a:lnTo>
                    <a:pt x="312" y="346"/>
                  </a:lnTo>
                  <a:lnTo>
                    <a:pt x="311" y="342"/>
                  </a:lnTo>
                  <a:lnTo>
                    <a:pt x="310" y="344"/>
                  </a:lnTo>
                  <a:lnTo>
                    <a:pt x="307" y="345"/>
                  </a:lnTo>
                  <a:lnTo>
                    <a:pt x="302" y="346"/>
                  </a:lnTo>
                  <a:lnTo>
                    <a:pt x="297" y="347"/>
                  </a:lnTo>
                  <a:lnTo>
                    <a:pt x="291" y="345"/>
                  </a:lnTo>
                  <a:lnTo>
                    <a:pt x="283" y="337"/>
                  </a:lnTo>
                  <a:lnTo>
                    <a:pt x="283" y="329"/>
                  </a:lnTo>
                  <a:lnTo>
                    <a:pt x="286" y="319"/>
                  </a:lnTo>
                  <a:lnTo>
                    <a:pt x="288" y="308"/>
                  </a:lnTo>
                  <a:lnTo>
                    <a:pt x="291" y="296"/>
                  </a:lnTo>
                  <a:lnTo>
                    <a:pt x="293" y="283"/>
                  </a:lnTo>
                  <a:lnTo>
                    <a:pt x="293" y="273"/>
                  </a:lnTo>
                  <a:lnTo>
                    <a:pt x="292" y="263"/>
                  </a:lnTo>
                  <a:lnTo>
                    <a:pt x="287" y="254"/>
                  </a:lnTo>
                  <a:lnTo>
                    <a:pt x="278" y="249"/>
                  </a:lnTo>
                  <a:lnTo>
                    <a:pt x="265" y="247"/>
                  </a:lnTo>
                  <a:lnTo>
                    <a:pt x="261" y="242"/>
                  </a:lnTo>
                  <a:lnTo>
                    <a:pt x="254" y="236"/>
                  </a:lnTo>
                  <a:lnTo>
                    <a:pt x="245" y="232"/>
                  </a:lnTo>
                  <a:lnTo>
                    <a:pt x="238" y="231"/>
                  </a:lnTo>
                  <a:lnTo>
                    <a:pt x="239" y="215"/>
                  </a:lnTo>
                  <a:lnTo>
                    <a:pt x="243" y="201"/>
                  </a:lnTo>
                  <a:lnTo>
                    <a:pt x="251" y="187"/>
                  </a:lnTo>
                  <a:lnTo>
                    <a:pt x="259" y="174"/>
                  </a:lnTo>
                  <a:lnTo>
                    <a:pt x="268" y="162"/>
                  </a:lnTo>
                  <a:lnTo>
                    <a:pt x="278" y="149"/>
                  </a:lnTo>
                  <a:lnTo>
                    <a:pt x="287" y="137"/>
                  </a:lnTo>
                  <a:lnTo>
                    <a:pt x="296" y="127"/>
                  </a:lnTo>
                  <a:lnTo>
                    <a:pt x="302" y="117"/>
                  </a:lnTo>
                  <a:lnTo>
                    <a:pt x="307" y="109"/>
                  </a:lnTo>
                  <a:lnTo>
                    <a:pt x="310" y="101"/>
                  </a:lnTo>
                  <a:lnTo>
                    <a:pt x="309" y="95"/>
                  </a:lnTo>
                  <a:lnTo>
                    <a:pt x="303" y="91"/>
                  </a:lnTo>
                  <a:lnTo>
                    <a:pt x="295" y="89"/>
                  </a:lnTo>
                  <a:lnTo>
                    <a:pt x="280" y="87"/>
                  </a:lnTo>
                  <a:lnTo>
                    <a:pt x="260" y="89"/>
                  </a:lnTo>
                  <a:lnTo>
                    <a:pt x="233" y="91"/>
                  </a:lnTo>
                  <a:lnTo>
                    <a:pt x="200" y="96"/>
                  </a:lnTo>
                  <a:lnTo>
                    <a:pt x="215" y="72"/>
                  </a:lnTo>
                  <a:lnTo>
                    <a:pt x="234" y="49"/>
                  </a:lnTo>
                  <a:lnTo>
                    <a:pt x="256" y="27"/>
                  </a:lnTo>
                  <a:lnTo>
                    <a:pt x="278" y="7"/>
                  </a:lnTo>
                  <a:lnTo>
                    <a:pt x="271" y="3"/>
                  </a:lnTo>
                  <a:lnTo>
                    <a:pt x="260" y="2"/>
                  </a:lnTo>
                  <a:lnTo>
                    <a:pt x="246" y="0"/>
                  </a:lnTo>
                  <a:lnTo>
                    <a:pt x="228" y="2"/>
                  </a:lnTo>
                  <a:lnTo>
                    <a:pt x="211" y="2"/>
                  </a:lnTo>
                  <a:lnTo>
                    <a:pt x="197" y="3"/>
                  </a:lnTo>
                  <a:lnTo>
                    <a:pt x="187" y="3"/>
                  </a:lnTo>
                  <a:lnTo>
                    <a:pt x="154" y="41"/>
                  </a:lnTo>
                  <a:lnTo>
                    <a:pt x="125" y="82"/>
                  </a:lnTo>
                  <a:lnTo>
                    <a:pt x="122" y="80"/>
                  </a:lnTo>
                  <a:lnTo>
                    <a:pt x="118" y="76"/>
                  </a:lnTo>
                  <a:lnTo>
                    <a:pt x="113" y="68"/>
                  </a:lnTo>
                  <a:lnTo>
                    <a:pt x="105" y="62"/>
                  </a:lnTo>
                  <a:lnTo>
                    <a:pt x="97" y="58"/>
                  </a:lnTo>
                  <a:lnTo>
                    <a:pt x="88" y="57"/>
                  </a:lnTo>
                  <a:lnTo>
                    <a:pt x="78" y="60"/>
                  </a:lnTo>
                  <a:lnTo>
                    <a:pt x="101" y="98"/>
                  </a:lnTo>
                  <a:lnTo>
                    <a:pt x="125" y="116"/>
                  </a:lnTo>
                  <a:lnTo>
                    <a:pt x="114" y="123"/>
                  </a:lnTo>
                  <a:lnTo>
                    <a:pt x="101" y="130"/>
                  </a:lnTo>
                  <a:lnTo>
                    <a:pt x="89" y="139"/>
                  </a:lnTo>
                  <a:lnTo>
                    <a:pt x="78" y="148"/>
                  </a:lnTo>
                  <a:lnTo>
                    <a:pt x="69" y="158"/>
                  </a:lnTo>
                  <a:lnTo>
                    <a:pt x="64" y="172"/>
                  </a:lnTo>
                  <a:lnTo>
                    <a:pt x="64" y="189"/>
                  </a:lnTo>
                  <a:lnTo>
                    <a:pt x="86" y="189"/>
                  </a:lnTo>
                  <a:lnTo>
                    <a:pt x="101" y="191"/>
                  </a:lnTo>
                  <a:lnTo>
                    <a:pt x="110" y="194"/>
                  </a:lnTo>
                  <a:lnTo>
                    <a:pt x="114" y="199"/>
                  </a:lnTo>
                  <a:lnTo>
                    <a:pt x="114" y="209"/>
                  </a:lnTo>
                  <a:lnTo>
                    <a:pt x="109" y="222"/>
                  </a:lnTo>
                  <a:lnTo>
                    <a:pt x="100" y="242"/>
                  </a:lnTo>
                  <a:lnTo>
                    <a:pt x="88" y="268"/>
                  </a:lnTo>
                  <a:lnTo>
                    <a:pt x="104" y="260"/>
                  </a:lnTo>
                  <a:lnTo>
                    <a:pt x="116" y="258"/>
                  </a:lnTo>
                  <a:lnTo>
                    <a:pt x="124" y="259"/>
                  </a:lnTo>
                  <a:lnTo>
                    <a:pt x="129" y="262"/>
                  </a:lnTo>
                  <a:lnTo>
                    <a:pt x="130" y="268"/>
                  </a:lnTo>
                  <a:lnTo>
                    <a:pt x="129" y="274"/>
                  </a:lnTo>
                  <a:lnTo>
                    <a:pt x="125" y="283"/>
                  </a:lnTo>
                  <a:lnTo>
                    <a:pt x="118" y="291"/>
                  </a:lnTo>
                  <a:lnTo>
                    <a:pt x="109" y="300"/>
                  </a:lnTo>
                  <a:lnTo>
                    <a:pt x="119" y="312"/>
                  </a:lnTo>
                  <a:lnTo>
                    <a:pt x="128" y="317"/>
                  </a:lnTo>
                  <a:lnTo>
                    <a:pt x="138" y="318"/>
                  </a:lnTo>
                  <a:lnTo>
                    <a:pt x="150" y="315"/>
                  </a:lnTo>
                  <a:lnTo>
                    <a:pt x="161" y="313"/>
                  </a:lnTo>
                  <a:lnTo>
                    <a:pt x="173" y="309"/>
                  </a:lnTo>
                  <a:lnTo>
                    <a:pt x="187" y="308"/>
                  </a:lnTo>
                  <a:lnTo>
                    <a:pt x="196" y="318"/>
                  </a:lnTo>
                  <a:lnTo>
                    <a:pt x="198" y="328"/>
                  </a:lnTo>
                  <a:lnTo>
                    <a:pt x="198" y="338"/>
                  </a:lnTo>
                  <a:lnTo>
                    <a:pt x="195" y="350"/>
                  </a:lnTo>
                  <a:lnTo>
                    <a:pt x="187" y="364"/>
                  </a:lnTo>
                  <a:lnTo>
                    <a:pt x="196" y="383"/>
                  </a:lnTo>
                  <a:lnTo>
                    <a:pt x="201" y="399"/>
                  </a:lnTo>
                  <a:lnTo>
                    <a:pt x="202" y="411"/>
                  </a:lnTo>
                  <a:lnTo>
                    <a:pt x="200" y="424"/>
                  </a:lnTo>
                  <a:lnTo>
                    <a:pt x="191" y="438"/>
                  </a:lnTo>
                  <a:lnTo>
                    <a:pt x="175" y="454"/>
                  </a:lnTo>
                  <a:lnTo>
                    <a:pt x="166" y="452"/>
                  </a:lnTo>
                  <a:lnTo>
                    <a:pt x="157" y="450"/>
                  </a:lnTo>
                  <a:lnTo>
                    <a:pt x="148" y="446"/>
                  </a:lnTo>
                  <a:lnTo>
                    <a:pt x="141" y="441"/>
                  </a:lnTo>
                  <a:lnTo>
                    <a:pt x="133" y="437"/>
                  </a:lnTo>
                  <a:lnTo>
                    <a:pt x="125" y="433"/>
                  </a:lnTo>
                  <a:lnTo>
                    <a:pt x="120" y="432"/>
                  </a:lnTo>
                  <a:lnTo>
                    <a:pt x="118" y="433"/>
                  </a:lnTo>
                  <a:lnTo>
                    <a:pt x="116" y="436"/>
                  </a:lnTo>
                  <a:lnTo>
                    <a:pt x="118" y="444"/>
                  </a:lnTo>
                  <a:lnTo>
                    <a:pt x="123" y="455"/>
                  </a:lnTo>
                  <a:lnTo>
                    <a:pt x="130" y="470"/>
                  </a:lnTo>
                  <a:lnTo>
                    <a:pt x="118" y="472"/>
                  </a:lnTo>
                  <a:lnTo>
                    <a:pt x="111" y="473"/>
                  </a:lnTo>
                  <a:lnTo>
                    <a:pt x="110" y="474"/>
                  </a:lnTo>
                  <a:lnTo>
                    <a:pt x="113" y="477"/>
                  </a:lnTo>
                  <a:lnTo>
                    <a:pt x="119" y="482"/>
                  </a:lnTo>
                  <a:lnTo>
                    <a:pt x="127" y="487"/>
                  </a:lnTo>
                  <a:lnTo>
                    <a:pt x="136" y="493"/>
                  </a:lnTo>
                  <a:lnTo>
                    <a:pt x="134" y="509"/>
                  </a:lnTo>
                  <a:lnTo>
                    <a:pt x="129" y="519"/>
                  </a:lnTo>
                  <a:lnTo>
                    <a:pt x="122" y="528"/>
                  </a:lnTo>
                  <a:lnTo>
                    <a:pt x="113" y="534"/>
                  </a:lnTo>
                  <a:lnTo>
                    <a:pt x="102" y="538"/>
                  </a:lnTo>
                  <a:lnTo>
                    <a:pt x="91" y="542"/>
                  </a:lnTo>
                  <a:lnTo>
                    <a:pt x="79" y="546"/>
                  </a:lnTo>
                  <a:lnTo>
                    <a:pt x="68" y="550"/>
                  </a:lnTo>
                  <a:lnTo>
                    <a:pt x="68" y="556"/>
                  </a:lnTo>
                  <a:lnTo>
                    <a:pt x="66" y="565"/>
                  </a:lnTo>
                  <a:lnTo>
                    <a:pt x="65" y="574"/>
                  </a:lnTo>
                  <a:lnTo>
                    <a:pt x="64" y="581"/>
                  </a:lnTo>
                  <a:lnTo>
                    <a:pt x="81" y="581"/>
                  </a:lnTo>
                  <a:lnTo>
                    <a:pt x="92" y="581"/>
                  </a:lnTo>
                  <a:lnTo>
                    <a:pt x="100" y="582"/>
                  </a:lnTo>
                  <a:lnTo>
                    <a:pt x="106" y="582"/>
                  </a:lnTo>
                  <a:lnTo>
                    <a:pt x="113" y="583"/>
                  </a:lnTo>
                  <a:lnTo>
                    <a:pt x="122" y="583"/>
                  </a:lnTo>
                  <a:lnTo>
                    <a:pt x="136" y="583"/>
                  </a:lnTo>
                  <a:lnTo>
                    <a:pt x="138" y="592"/>
                  </a:lnTo>
                  <a:lnTo>
                    <a:pt x="143" y="597"/>
                  </a:lnTo>
                  <a:lnTo>
                    <a:pt x="151" y="600"/>
                  </a:lnTo>
                  <a:lnTo>
                    <a:pt x="159" y="601"/>
                  </a:lnTo>
                  <a:lnTo>
                    <a:pt x="168" y="601"/>
                  </a:lnTo>
                  <a:lnTo>
                    <a:pt x="175" y="601"/>
                  </a:lnTo>
                  <a:lnTo>
                    <a:pt x="182" y="601"/>
                  </a:lnTo>
                  <a:lnTo>
                    <a:pt x="174" y="615"/>
                  </a:lnTo>
                  <a:lnTo>
                    <a:pt x="164" y="627"/>
                  </a:lnTo>
                  <a:lnTo>
                    <a:pt x="154" y="634"/>
                  </a:lnTo>
                  <a:lnTo>
                    <a:pt x="143" y="633"/>
                  </a:lnTo>
                  <a:lnTo>
                    <a:pt x="130" y="628"/>
                  </a:lnTo>
                  <a:lnTo>
                    <a:pt x="118" y="624"/>
                  </a:lnTo>
                  <a:lnTo>
                    <a:pt x="107" y="623"/>
                  </a:lnTo>
                  <a:lnTo>
                    <a:pt x="98" y="633"/>
                  </a:lnTo>
                  <a:lnTo>
                    <a:pt x="93" y="641"/>
                  </a:lnTo>
                  <a:lnTo>
                    <a:pt x="91" y="646"/>
                  </a:lnTo>
                  <a:lnTo>
                    <a:pt x="88" y="650"/>
                  </a:lnTo>
                  <a:lnTo>
                    <a:pt x="88" y="652"/>
                  </a:lnTo>
                  <a:lnTo>
                    <a:pt x="87" y="655"/>
                  </a:lnTo>
                  <a:lnTo>
                    <a:pt x="84" y="657"/>
                  </a:lnTo>
                  <a:lnTo>
                    <a:pt x="81" y="660"/>
                  </a:lnTo>
                  <a:lnTo>
                    <a:pt x="73" y="663"/>
                  </a:lnTo>
                  <a:lnTo>
                    <a:pt x="63" y="666"/>
                  </a:lnTo>
                  <a:lnTo>
                    <a:pt x="47" y="673"/>
                  </a:lnTo>
                  <a:lnTo>
                    <a:pt x="27" y="681"/>
                  </a:lnTo>
                  <a:lnTo>
                    <a:pt x="0" y="691"/>
                  </a:lnTo>
                  <a:lnTo>
                    <a:pt x="13" y="698"/>
                  </a:lnTo>
                  <a:lnTo>
                    <a:pt x="25" y="702"/>
                  </a:lnTo>
                  <a:lnTo>
                    <a:pt x="41" y="702"/>
                  </a:lnTo>
                  <a:lnTo>
                    <a:pt x="55" y="700"/>
                  </a:lnTo>
                  <a:lnTo>
                    <a:pt x="69" y="696"/>
                  </a:lnTo>
                  <a:lnTo>
                    <a:pt x="82" y="692"/>
                  </a:lnTo>
                  <a:lnTo>
                    <a:pt x="95" y="689"/>
                  </a:lnTo>
                  <a:lnTo>
                    <a:pt x="104" y="689"/>
                  </a:lnTo>
                  <a:lnTo>
                    <a:pt x="111" y="693"/>
                  </a:lnTo>
                  <a:lnTo>
                    <a:pt x="116" y="702"/>
                  </a:lnTo>
                  <a:lnTo>
                    <a:pt x="127" y="692"/>
                  </a:lnTo>
                  <a:lnTo>
                    <a:pt x="137" y="684"/>
                  </a:lnTo>
                  <a:lnTo>
                    <a:pt x="147" y="681"/>
                  </a:lnTo>
                  <a:lnTo>
                    <a:pt x="159" y="679"/>
                  </a:lnTo>
                  <a:lnTo>
                    <a:pt x="170" y="684"/>
                  </a:lnTo>
                  <a:lnTo>
                    <a:pt x="183" y="695"/>
                  </a:lnTo>
                  <a:lnTo>
                    <a:pt x="197" y="692"/>
                  </a:lnTo>
                  <a:lnTo>
                    <a:pt x="211" y="687"/>
                  </a:lnTo>
                  <a:lnTo>
                    <a:pt x="224" y="682"/>
                  </a:lnTo>
                  <a:lnTo>
                    <a:pt x="238" y="679"/>
                  </a:lnTo>
                  <a:lnTo>
                    <a:pt x="238" y="681"/>
                  </a:lnTo>
                  <a:lnTo>
                    <a:pt x="241" y="683"/>
                  </a:lnTo>
                  <a:lnTo>
                    <a:pt x="246" y="688"/>
                  </a:lnTo>
                  <a:lnTo>
                    <a:pt x="251" y="695"/>
                  </a:lnTo>
                  <a:lnTo>
                    <a:pt x="257" y="702"/>
                  </a:lnTo>
                  <a:lnTo>
                    <a:pt x="262" y="707"/>
                  </a:lnTo>
                  <a:lnTo>
                    <a:pt x="269" y="711"/>
                  </a:lnTo>
                  <a:lnTo>
                    <a:pt x="274" y="714"/>
                  </a:lnTo>
                  <a:lnTo>
                    <a:pt x="278" y="713"/>
                  </a:lnTo>
                  <a:lnTo>
                    <a:pt x="280" y="706"/>
                  </a:lnTo>
                  <a:lnTo>
                    <a:pt x="280" y="696"/>
                  </a:lnTo>
                  <a:lnTo>
                    <a:pt x="278" y="679"/>
                  </a:lnTo>
                  <a:lnTo>
                    <a:pt x="293" y="686"/>
                  </a:lnTo>
                  <a:lnTo>
                    <a:pt x="311" y="689"/>
                  </a:lnTo>
                  <a:lnTo>
                    <a:pt x="330" y="689"/>
                  </a:lnTo>
                  <a:lnTo>
                    <a:pt x="348" y="687"/>
                  </a:lnTo>
                  <a:lnTo>
                    <a:pt x="366" y="682"/>
                  </a:lnTo>
                  <a:lnTo>
                    <a:pt x="383" y="673"/>
                  </a:lnTo>
                  <a:lnTo>
                    <a:pt x="397" y="659"/>
                  </a:lnTo>
                  <a:lnTo>
                    <a:pt x="391" y="654"/>
                  </a:lnTo>
                  <a:lnTo>
                    <a:pt x="382" y="648"/>
                  </a:lnTo>
                  <a:lnTo>
                    <a:pt x="370" y="645"/>
                  </a:lnTo>
                  <a:lnTo>
                    <a:pt x="360" y="641"/>
                  </a:lnTo>
                  <a:lnTo>
                    <a:pt x="351" y="634"/>
                  </a:lnTo>
                  <a:lnTo>
                    <a:pt x="357" y="628"/>
                  </a:lnTo>
                  <a:lnTo>
                    <a:pt x="366" y="620"/>
                  </a:lnTo>
                  <a:lnTo>
                    <a:pt x="374" y="613"/>
                  </a:lnTo>
                  <a:lnTo>
                    <a:pt x="380" y="604"/>
                  </a:lnTo>
                  <a:lnTo>
                    <a:pt x="394" y="600"/>
                  </a:lnTo>
                  <a:lnTo>
                    <a:pt x="409" y="593"/>
                  </a:lnTo>
                  <a:lnTo>
                    <a:pt x="421" y="583"/>
                  </a:lnTo>
                  <a:lnTo>
                    <a:pt x="432" y="572"/>
                  </a:lnTo>
                  <a:lnTo>
                    <a:pt x="438" y="560"/>
                  </a:lnTo>
                  <a:lnTo>
                    <a:pt x="428" y="545"/>
                  </a:lnTo>
                  <a:lnTo>
                    <a:pt x="416" y="534"/>
                  </a:lnTo>
                  <a:lnTo>
                    <a:pt x="403" y="529"/>
                  </a:lnTo>
                  <a:lnTo>
                    <a:pt x="391" y="528"/>
                  </a:lnTo>
                  <a:lnTo>
                    <a:pt x="377" y="528"/>
                  </a:lnTo>
                  <a:lnTo>
                    <a:pt x="361" y="528"/>
                  </a:lnTo>
                  <a:lnTo>
                    <a:pt x="344" y="527"/>
                  </a:lnTo>
                  <a:lnTo>
                    <a:pt x="347" y="508"/>
                  </a:lnTo>
                  <a:lnTo>
                    <a:pt x="352" y="488"/>
                  </a:lnTo>
                  <a:lnTo>
                    <a:pt x="356" y="469"/>
                  </a:lnTo>
                  <a:lnTo>
                    <a:pt x="359" y="452"/>
                  </a:lnTo>
                  <a:lnTo>
                    <a:pt x="360" y="435"/>
                  </a:lnTo>
                  <a:lnTo>
                    <a:pt x="356" y="418"/>
                  </a:lnTo>
                  <a:lnTo>
                    <a:pt x="348" y="401"/>
                  </a:lnTo>
                  <a:lnTo>
                    <a:pt x="333" y="385"/>
                  </a:lnTo>
                  <a:lnTo>
                    <a:pt x="312" y="369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90" name="Freeform 82"/>
            <p:cNvSpPr>
              <a:spLocks/>
            </p:cNvSpPr>
            <p:nvPr/>
          </p:nvSpPr>
          <p:spPr bwMode="gray">
            <a:xfrm>
              <a:off x="2813" y="2328"/>
              <a:ext cx="141" cy="233"/>
            </a:xfrm>
            <a:custGeom>
              <a:avLst/>
              <a:gdLst/>
              <a:ahLst/>
              <a:cxnLst>
                <a:cxn ang="0">
                  <a:pos x="26" y="233"/>
                </a:cxn>
                <a:cxn ang="0">
                  <a:pos x="22" y="198"/>
                </a:cxn>
                <a:cxn ang="0">
                  <a:pos x="11" y="176"/>
                </a:cxn>
                <a:cxn ang="0">
                  <a:pos x="5" y="142"/>
                </a:cxn>
                <a:cxn ang="0">
                  <a:pos x="3" y="108"/>
                </a:cxn>
                <a:cxn ang="0">
                  <a:pos x="0" y="80"/>
                </a:cxn>
                <a:cxn ang="0">
                  <a:pos x="34" y="87"/>
                </a:cxn>
                <a:cxn ang="0">
                  <a:pos x="58" y="82"/>
                </a:cxn>
                <a:cxn ang="0">
                  <a:pos x="76" y="68"/>
                </a:cxn>
                <a:cxn ang="0">
                  <a:pos x="67" y="62"/>
                </a:cxn>
                <a:cxn ang="0">
                  <a:pos x="45" y="57"/>
                </a:cxn>
                <a:cxn ang="0">
                  <a:pos x="20" y="64"/>
                </a:cxn>
                <a:cxn ang="0">
                  <a:pos x="11" y="67"/>
                </a:cxn>
                <a:cxn ang="0">
                  <a:pos x="14" y="58"/>
                </a:cxn>
                <a:cxn ang="0">
                  <a:pos x="23" y="44"/>
                </a:cxn>
                <a:cxn ang="0">
                  <a:pos x="30" y="32"/>
                </a:cxn>
                <a:cxn ang="0">
                  <a:pos x="36" y="30"/>
                </a:cxn>
                <a:cxn ang="0">
                  <a:pos x="62" y="28"/>
                </a:cxn>
                <a:cxn ang="0">
                  <a:pos x="85" y="28"/>
                </a:cxn>
                <a:cxn ang="0">
                  <a:pos x="93" y="10"/>
                </a:cxn>
                <a:cxn ang="0">
                  <a:pos x="108" y="0"/>
                </a:cxn>
                <a:cxn ang="0">
                  <a:pos x="108" y="28"/>
                </a:cxn>
                <a:cxn ang="0">
                  <a:pos x="100" y="60"/>
                </a:cxn>
                <a:cxn ang="0">
                  <a:pos x="103" y="78"/>
                </a:cxn>
                <a:cxn ang="0">
                  <a:pos x="125" y="85"/>
                </a:cxn>
                <a:cxn ang="0">
                  <a:pos x="141" y="94"/>
                </a:cxn>
                <a:cxn ang="0">
                  <a:pos x="129" y="100"/>
                </a:cxn>
                <a:cxn ang="0">
                  <a:pos x="113" y="110"/>
                </a:cxn>
                <a:cxn ang="0">
                  <a:pos x="107" y="122"/>
                </a:cxn>
                <a:cxn ang="0">
                  <a:pos x="98" y="151"/>
                </a:cxn>
                <a:cxn ang="0">
                  <a:pos x="81" y="185"/>
                </a:cxn>
                <a:cxn ang="0">
                  <a:pos x="63" y="208"/>
                </a:cxn>
                <a:cxn ang="0">
                  <a:pos x="57" y="213"/>
                </a:cxn>
                <a:cxn ang="0">
                  <a:pos x="54" y="215"/>
                </a:cxn>
                <a:cxn ang="0">
                  <a:pos x="54" y="215"/>
                </a:cxn>
                <a:cxn ang="0">
                  <a:pos x="55" y="214"/>
                </a:cxn>
                <a:cxn ang="0">
                  <a:pos x="59" y="214"/>
                </a:cxn>
                <a:cxn ang="0">
                  <a:pos x="61" y="215"/>
                </a:cxn>
                <a:cxn ang="0">
                  <a:pos x="62" y="219"/>
                </a:cxn>
                <a:cxn ang="0">
                  <a:pos x="80" y="224"/>
                </a:cxn>
              </a:cxnLst>
              <a:rect l="0" t="0" r="r" b="b"/>
              <a:pathLst>
                <a:path w="141" h="233">
                  <a:moveTo>
                    <a:pt x="94" y="233"/>
                  </a:moveTo>
                  <a:lnTo>
                    <a:pt x="26" y="233"/>
                  </a:lnTo>
                  <a:lnTo>
                    <a:pt x="25" y="214"/>
                  </a:lnTo>
                  <a:lnTo>
                    <a:pt x="22" y="198"/>
                  </a:lnTo>
                  <a:lnTo>
                    <a:pt x="16" y="189"/>
                  </a:lnTo>
                  <a:lnTo>
                    <a:pt x="11" y="176"/>
                  </a:lnTo>
                  <a:lnTo>
                    <a:pt x="7" y="160"/>
                  </a:lnTo>
                  <a:lnTo>
                    <a:pt x="5" y="142"/>
                  </a:lnTo>
                  <a:lnTo>
                    <a:pt x="4" y="125"/>
                  </a:lnTo>
                  <a:lnTo>
                    <a:pt x="3" y="108"/>
                  </a:lnTo>
                  <a:lnTo>
                    <a:pt x="2" y="91"/>
                  </a:lnTo>
                  <a:lnTo>
                    <a:pt x="0" y="80"/>
                  </a:lnTo>
                  <a:lnTo>
                    <a:pt x="18" y="85"/>
                  </a:lnTo>
                  <a:lnTo>
                    <a:pt x="34" y="87"/>
                  </a:lnTo>
                  <a:lnTo>
                    <a:pt x="46" y="86"/>
                  </a:lnTo>
                  <a:lnTo>
                    <a:pt x="58" y="82"/>
                  </a:lnTo>
                  <a:lnTo>
                    <a:pt x="67" y="76"/>
                  </a:lnTo>
                  <a:lnTo>
                    <a:pt x="76" y="68"/>
                  </a:lnTo>
                  <a:lnTo>
                    <a:pt x="73" y="66"/>
                  </a:lnTo>
                  <a:lnTo>
                    <a:pt x="67" y="62"/>
                  </a:lnTo>
                  <a:lnTo>
                    <a:pt x="57" y="58"/>
                  </a:lnTo>
                  <a:lnTo>
                    <a:pt x="45" y="57"/>
                  </a:lnTo>
                  <a:lnTo>
                    <a:pt x="32" y="58"/>
                  </a:lnTo>
                  <a:lnTo>
                    <a:pt x="20" y="64"/>
                  </a:lnTo>
                  <a:lnTo>
                    <a:pt x="13" y="68"/>
                  </a:lnTo>
                  <a:lnTo>
                    <a:pt x="11" y="67"/>
                  </a:lnTo>
                  <a:lnTo>
                    <a:pt x="12" y="64"/>
                  </a:lnTo>
                  <a:lnTo>
                    <a:pt x="14" y="58"/>
                  </a:lnTo>
                  <a:lnTo>
                    <a:pt x="18" y="51"/>
                  </a:lnTo>
                  <a:lnTo>
                    <a:pt x="23" y="44"/>
                  </a:lnTo>
                  <a:lnTo>
                    <a:pt x="27" y="37"/>
                  </a:lnTo>
                  <a:lnTo>
                    <a:pt x="30" y="32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49" y="28"/>
                  </a:lnTo>
                  <a:lnTo>
                    <a:pt x="62" y="28"/>
                  </a:lnTo>
                  <a:lnTo>
                    <a:pt x="76" y="28"/>
                  </a:lnTo>
                  <a:lnTo>
                    <a:pt x="85" y="28"/>
                  </a:lnTo>
                  <a:lnTo>
                    <a:pt x="88" y="17"/>
                  </a:lnTo>
                  <a:lnTo>
                    <a:pt x="93" y="10"/>
                  </a:lnTo>
                  <a:lnTo>
                    <a:pt x="99" y="4"/>
                  </a:lnTo>
                  <a:lnTo>
                    <a:pt x="108" y="0"/>
                  </a:lnTo>
                  <a:lnTo>
                    <a:pt x="109" y="13"/>
                  </a:lnTo>
                  <a:lnTo>
                    <a:pt x="108" y="28"/>
                  </a:lnTo>
                  <a:lnTo>
                    <a:pt x="104" y="45"/>
                  </a:lnTo>
                  <a:lnTo>
                    <a:pt x="100" y="60"/>
                  </a:lnTo>
                  <a:lnTo>
                    <a:pt x="96" y="73"/>
                  </a:lnTo>
                  <a:lnTo>
                    <a:pt x="103" y="78"/>
                  </a:lnTo>
                  <a:lnTo>
                    <a:pt x="113" y="82"/>
                  </a:lnTo>
                  <a:lnTo>
                    <a:pt x="125" y="85"/>
                  </a:lnTo>
                  <a:lnTo>
                    <a:pt x="135" y="89"/>
                  </a:lnTo>
                  <a:lnTo>
                    <a:pt x="141" y="94"/>
                  </a:lnTo>
                  <a:lnTo>
                    <a:pt x="136" y="96"/>
                  </a:lnTo>
                  <a:lnTo>
                    <a:pt x="129" y="100"/>
                  </a:lnTo>
                  <a:lnTo>
                    <a:pt x="120" y="107"/>
                  </a:lnTo>
                  <a:lnTo>
                    <a:pt x="113" y="110"/>
                  </a:lnTo>
                  <a:lnTo>
                    <a:pt x="108" y="113"/>
                  </a:lnTo>
                  <a:lnTo>
                    <a:pt x="107" y="122"/>
                  </a:lnTo>
                  <a:lnTo>
                    <a:pt x="103" y="135"/>
                  </a:lnTo>
                  <a:lnTo>
                    <a:pt x="98" y="151"/>
                  </a:lnTo>
                  <a:lnTo>
                    <a:pt x="90" y="168"/>
                  </a:lnTo>
                  <a:lnTo>
                    <a:pt x="81" y="185"/>
                  </a:lnTo>
                  <a:lnTo>
                    <a:pt x="72" y="199"/>
                  </a:lnTo>
                  <a:lnTo>
                    <a:pt x="63" y="208"/>
                  </a:lnTo>
                  <a:lnTo>
                    <a:pt x="59" y="212"/>
                  </a:lnTo>
                  <a:lnTo>
                    <a:pt x="57" y="213"/>
                  </a:lnTo>
                  <a:lnTo>
                    <a:pt x="54" y="214"/>
                  </a:lnTo>
                  <a:lnTo>
                    <a:pt x="54" y="215"/>
                  </a:lnTo>
                  <a:lnTo>
                    <a:pt x="54" y="215"/>
                  </a:lnTo>
                  <a:lnTo>
                    <a:pt x="54" y="215"/>
                  </a:lnTo>
                  <a:lnTo>
                    <a:pt x="55" y="214"/>
                  </a:lnTo>
                  <a:lnTo>
                    <a:pt x="55" y="214"/>
                  </a:lnTo>
                  <a:lnTo>
                    <a:pt x="57" y="214"/>
                  </a:lnTo>
                  <a:lnTo>
                    <a:pt x="59" y="214"/>
                  </a:lnTo>
                  <a:lnTo>
                    <a:pt x="61" y="214"/>
                  </a:lnTo>
                  <a:lnTo>
                    <a:pt x="61" y="215"/>
                  </a:lnTo>
                  <a:lnTo>
                    <a:pt x="62" y="217"/>
                  </a:lnTo>
                  <a:lnTo>
                    <a:pt x="62" y="219"/>
                  </a:lnTo>
                  <a:lnTo>
                    <a:pt x="70" y="221"/>
                  </a:lnTo>
                  <a:lnTo>
                    <a:pt x="80" y="224"/>
                  </a:lnTo>
                  <a:lnTo>
                    <a:pt x="94" y="233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91" name="Freeform 83"/>
            <p:cNvSpPr>
              <a:spLocks/>
            </p:cNvSpPr>
            <p:nvPr/>
          </p:nvSpPr>
          <p:spPr bwMode="gray">
            <a:xfrm>
              <a:off x="2954" y="1289"/>
              <a:ext cx="460" cy="1219"/>
            </a:xfrm>
            <a:custGeom>
              <a:avLst/>
              <a:gdLst/>
              <a:ahLst/>
              <a:cxnLst>
                <a:cxn ang="0">
                  <a:pos x="386" y="359"/>
                </a:cxn>
                <a:cxn ang="0">
                  <a:pos x="400" y="336"/>
                </a:cxn>
                <a:cxn ang="0">
                  <a:pos x="423" y="301"/>
                </a:cxn>
                <a:cxn ang="0">
                  <a:pos x="445" y="269"/>
                </a:cxn>
                <a:cxn ang="0">
                  <a:pos x="436" y="92"/>
                </a:cxn>
                <a:cxn ang="0">
                  <a:pos x="392" y="50"/>
                </a:cxn>
                <a:cxn ang="0">
                  <a:pos x="331" y="17"/>
                </a:cxn>
                <a:cxn ang="0">
                  <a:pos x="305" y="8"/>
                </a:cxn>
                <a:cxn ang="0">
                  <a:pos x="296" y="19"/>
                </a:cxn>
                <a:cxn ang="0">
                  <a:pos x="309" y="55"/>
                </a:cxn>
                <a:cxn ang="0">
                  <a:pos x="287" y="78"/>
                </a:cxn>
                <a:cxn ang="0">
                  <a:pos x="250" y="59"/>
                </a:cxn>
                <a:cxn ang="0">
                  <a:pos x="193" y="205"/>
                </a:cxn>
                <a:cxn ang="0">
                  <a:pos x="178" y="226"/>
                </a:cxn>
                <a:cxn ang="0">
                  <a:pos x="172" y="286"/>
                </a:cxn>
                <a:cxn ang="0">
                  <a:pos x="155" y="321"/>
                </a:cxn>
                <a:cxn ang="0">
                  <a:pos x="126" y="368"/>
                </a:cxn>
                <a:cxn ang="0">
                  <a:pos x="116" y="413"/>
                </a:cxn>
                <a:cxn ang="0">
                  <a:pos x="113" y="460"/>
                </a:cxn>
                <a:cxn ang="0">
                  <a:pos x="70" y="492"/>
                </a:cxn>
                <a:cxn ang="0">
                  <a:pos x="50" y="543"/>
                </a:cxn>
                <a:cxn ang="0">
                  <a:pos x="55" y="652"/>
                </a:cxn>
                <a:cxn ang="0">
                  <a:pos x="82" y="725"/>
                </a:cxn>
                <a:cxn ang="0">
                  <a:pos x="62" y="741"/>
                </a:cxn>
                <a:cxn ang="0">
                  <a:pos x="29" y="898"/>
                </a:cxn>
                <a:cxn ang="0">
                  <a:pos x="4" y="884"/>
                </a:cxn>
                <a:cxn ang="0">
                  <a:pos x="13" y="962"/>
                </a:cxn>
                <a:cxn ang="0">
                  <a:pos x="48" y="1046"/>
                </a:cxn>
                <a:cxn ang="0">
                  <a:pos x="59" y="1065"/>
                </a:cxn>
                <a:cxn ang="0">
                  <a:pos x="84" y="1106"/>
                </a:cxn>
                <a:cxn ang="0">
                  <a:pos x="105" y="1137"/>
                </a:cxn>
                <a:cxn ang="0">
                  <a:pos x="114" y="1201"/>
                </a:cxn>
                <a:cxn ang="0">
                  <a:pos x="136" y="1215"/>
                </a:cxn>
                <a:cxn ang="0">
                  <a:pos x="154" y="1180"/>
                </a:cxn>
                <a:cxn ang="0">
                  <a:pos x="181" y="1146"/>
                </a:cxn>
                <a:cxn ang="0">
                  <a:pos x="235" y="1112"/>
                </a:cxn>
                <a:cxn ang="0">
                  <a:pos x="260" y="1049"/>
                </a:cxn>
                <a:cxn ang="0">
                  <a:pos x="254" y="991"/>
                </a:cxn>
                <a:cxn ang="0">
                  <a:pos x="255" y="932"/>
                </a:cxn>
                <a:cxn ang="0">
                  <a:pos x="308" y="894"/>
                </a:cxn>
                <a:cxn ang="0">
                  <a:pos x="328" y="859"/>
                </a:cxn>
                <a:cxn ang="0">
                  <a:pos x="341" y="818"/>
                </a:cxn>
                <a:cxn ang="0">
                  <a:pos x="314" y="802"/>
                </a:cxn>
                <a:cxn ang="0">
                  <a:pos x="316" y="775"/>
                </a:cxn>
                <a:cxn ang="0">
                  <a:pos x="273" y="768"/>
                </a:cxn>
                <a:cxn ang="0">
                  <a:pos x="255" y="724"/>
                </a:cxn>
                <a:cxn ang="0">
                  <a:pos x="258" y="666"/>
                </a:cxn>
                <a:cxn ang="0">
                  <a:pos x="276" y="618"/>
                </a:cxn>
                <a:cxn ang="0">
                  <a:pos x="322" y="529"/>
                </a:cxn>
                <a:cxn ang="0">
                  <a:pos x="371" y="444"/>
                </a:cxn>
                <a:cxn ang="0">
                  <a:pos x="400" y="409"/>
                </a:cxn>
              </a:cxnLst>
              <a:rect l="0" t="0" r="r" b="b"/>
              <a:pathLst>
                <a:path w="460" h="1219">
                  <a:moveTo>
                    <a:pt x="403" y="414"/>
                  </a:moveTo>
                  <a:lnTo>
                    <a:pt x="396" y="390"/>
                  </a:lnTo>
                  <a:lnTo>
                    <a:pt x="391" y="372"/>
                  </a:lnTo>
                  <a:lnTo>
                    <a:pt x="386" y="359"/>
                  </a:lnTo>
                  <a:lnTo>
                    <a:pt x="385" y="350"/>
                  </a:lnTo>
                  <a:lnTo>
                    <a:pt x="386" y="344"/>
                  </a:lnTo>
                  <a:lnTo>
                    <a:pt x="391" y="340"/>
                  </a:lnTo>
                  <a:lnTo>
                    <a:pt x="400" y="336"/>
                  </a:lnTo>
                  <a:lnTo>
                    <a:pt x="414" y="331"/>
                  </a:lnTo>
                  <a:lnTo>
                    <a:pt x="435" y="324"/>
                  </a:lnTo>
                  <a:lnTo>
                    <a:pt x="427" y="310"/>
                  </a:lnTo>
                  <a:lnTo>
                    <a:pt x="423" y="301"/>
                  </a:lnTo>
                  <a:lnTo>
                    <a:pt x="423" y="294"/>
                  </a:lnTo>
                  <a:lnTo>
                    <a:pt x="427" y="287"/>
                  </a:lnTo>
                  <a:lnTo>
                    <a:pt x="435" y="280"/>
                  </a:lnTo>
                  <a:lnTo>
                    <a:pt x="445" y="269"/>
                  </a:lnTo>
                  <a:lnTo>
                    <a:pt x="460" y="255"/>
                  </a:lnTo>
                  <a:lnTo>
                    <a:pt x="460" y="194"/>
                  </a:lnTo>
                  <a:lnTo>
                    <a:pt x="442" y="114"/>
                  </a:lnTo>
                  <a:lnTo>
                    <a:pt x="436" y="92"/>
                  </a:lnTo>
                  <a:lnTo>
                    <a:pt x="428" y="77"/>
                  </a:lnTo>
                  <a:lnTo>
                    <a:pt x="418" y="66"/>
                  </a:lnTo>
                  <a:lnTo>
                    <a:pt x="406" y="57"/>
                  </a:lnTo>
                  <a:lnTo>
                    <a:pt x="392" y="50"/>
                  </a:lnTo>
                  <a:lnTo>
                    <a:pt x="378" y="44"/>
                  </a:lnTo>
                  <a:lnTo>
                    <a:pt x="363" y="37"/>
                  </a:lnTo>
                  <a:lnTo>
                    <a:pt x="346" y="28"/>
                  </a:lnTo>
                  <a:lnTo>
                    <a:pt x="331" y="17"/>
                  </a:lnTo>
                  <a:lnTo>
                    <a:pt x="314" y="0"/>
                  </a:lnTo>
                  <a:lnTo>
                    <a:pt x="312" y="4"/>
                  </a:lnTo>
                  <a:lnTo>
                    <a:pt x="308" y="7"/>
                  </a:lnTo>
                  <a:lnTo>
                    <a:pt x="305" y="8"/>
                  </a:lnTo>
                  <a:lnTo>
                    <a:pt x="304" y="10"/>
                  </a:lnTo>
                  <a:lnTo>
                    <a:pt x="301" y="12"/>
                  </a:lnTo>
                  <a:lnTo>
                    <a:pt x="299" y="16"/>
                  </a:lnTo>
                  <a:lnTo>
                    <a:pt x="296" y="19"/>
                  </a:lnTo>
                  <a:lnTo>
                    <a:pt x="298" y="25"/>
                  </a:lnTo>
                  <a:lnTo>
                    <a:pt x="301" y="34"/>
                  </a:lnTo>
                  <a:lnTo>
                    <a:pt x="305" y="44"/>
                  </a:lnTo>
                  <a:lnTo>
                    <a:pt x="309" y="55"/>
                  </a:lnTo>
                  <a:lnTo>
                    <a:pt x="312" y="64"/>
                  </a:lnTo>
                  <a:lnTo>
                    <a:pt x="313" y="69"/>
                  </a:lnTo>
                  <a:lnTo>
                    <a:pt x="298" y="76"/>
                  </a:lnTo>
                  <a:lnTo>
                    <a:pt x="287" y="78"/>
                  </a:lnTo>
                  <a:lnTo>
                    <a:pt x="278" y="76"/>
                  </a:lnTo>
                  <a:lnTo>
                    <a:pt x="269" y="72"/>
                  </a:lnTo>
                  <a:lnTo>
                    <a:pt x="260" y="66"/>
                  </a:lnTo>
                  <a:lnTo>
                    <a:pt x="250" y="59"/>
                  </a:lnTo>
                  <a:lnTo>
                    <a:pt x="219" y="112"/>
                  </a:lnTo>
                  <a:lnTo>
                    <a:pt x="200" y="116"/>
                  </a:lnTo>
                  <a:lnTo>
                    <a:pt x="176" y="148"/>
                  </a:lnTo>
                  <a:lnTo>
                    <a:pt x="193" y="205"/>
                  </a:lnTo>
                  <a:lnTo>
                    <a:pt x="193" y="210"/>
                  </a:lnTo>
                  <a:lnTo>
                    <a:pt x="189" y="214"/>
                  </a:lnTo>
                  <a:lnTo>
                    <a:pt x="184" y="219"/>
                  </a:lnTo>
                  <a:lnTo>
                    <a:pt x="178" y="226"/>
                  </a:lnTo>
                  <a:lnTo>
                    <a:pt x="176" y="235"/>
                  </a:lnTo>
                  <a:lnTo>
                    <a:pt x="175" y="256"/>
                  </a:lnTo>
                  <a:lnTo>
                    <a:pt x="173" y="273"/>
                  </a:lnTo>
                  <a:lnTo>
                    <a:pt x="172" y="286"/>
                  </a:lnTo>
                  <a:lnTo>
                    <a:pt x="169" y="296"/>
                  </a:lnTo>
                  <a:lnTo>
                    <a:pt x="166" y="304"/>
                  </a:lnTo>
                  <a:lnTo>
                    <a:pt x="162" y="312"/>
                  </a:lnTo>
                  <a:lnTo>
                    <a:pt x="155" y="321"/>
                  </a:lnTo>
                  <a:lnTo>
                    <a:pt x="146" y="329"/>
                  </a:lnTo>
                  <a:lnTo>
                    <a:pt x="134" y="341"/>
                  </a:lnTo>
                  <a:lnTo>
                    <a:pt x="119" y="356"/>
                  </a:lnTo>
                  <a:lnTo>
                    <a:pt x="126" y="368"/>
                  </a:lnTo>
                  <a:lnTo>
                    <a:pt x="127" y="378"/>
                  </a:lnTo>
                  <a:lnTo>
                    <a:pt x="125" y="390"/>
                  </a:lnTo>
                  <a:lnTo>
                    <a:pt x="121" y="401"/>
                  </a:lnTo>
                  <a:lnTo>
                    <a:pt x="116" y="413"/>
                  </a:lnTo>
                  <a:lnTo>
                    <a:pt x="113" y="424"/>
                  </a:lnTo>
                  <a:lnTo>
                    <a:pt x="113" y="438"/>
                  </a:lnTo>
                  <a:lnTo>
                    <a:pt x="119" y="452"/>
                  </a:lnTo>
                  <a:lnTo>
                    <a:pt x="113" y="460"/>
                  </a:lnTo>
                  <a:lnTo>
                    <a:pt x="104" y="468"/>
                  </a:lnTo>
                  <a:lnTo>
                    <a:pt x="93" y="476"/>
                  </a:lnTo>
                  <a:lnTo>
                    <a:pt x="80" y="485"/>
                  </a:lnTo>
                  <a:lnTo>
                    <a:pt x="70" y="492"/>
                  </a:lnTo>
                  <a:lnTo>
                    <a:pt x="61" y="501"/>
                  </a:lnTo>
                  <a:lnTo>
                    <a:pt x="55" y="511"/>
                  </a:lnTo>
                  <a:lnTo>
                    <a:pt x="57" y="522"/>
                  </a:lnTo>
                  <a:lnTo>
                    <a:pt x="50" y="543"/>
                  </a:lnTo>
                  <a:lnTo>
                    <a:pt x="46" y="568"/>
                  </a:lnTo>
                  <a:lnTo>
                    <a:pt x="46" y="596"/>
                  </a:lnTo>
                  <a:lnTo>
                    <a:pt x="49" y="624"/>
                  </a:lnTo>
                  <a:lnTo>
                    <a:pt x="55" y="652"/>
                  </a:lnTo>
                  <a:lnTo>
                    <a:pt x="63" y="678"/>
                  </a:lnTo>
                  <a:lnTo>
                    <a:pt x="73" y="698"/>
                  </a:lnTo>
                  <a:lnTo>
                    <a:pt x="85" y="715"/>
                  </a:lnTo>
                  <a:lnTo>
                    <a:pt x="82" y="725"/>
                  </a:lnTo>
                  <a:lnTo>
                    <a:pt x="78" y="730"/>
                  </a:lnTo>
                  <a:lnTo>
                    <a:pt x="75" y="734"/>
                  </a:lnTo>
                  <a:lnTo>
                    <a:pt x="70" y="737"/>
                  </a:lnTo>
                  <a:lnTo>
                    <a:pt x="62" y="741"/>
                  </a:lnTo>
                  <a:lnTo>
                    <a:pt x="50" y="747"/>
                  </a:lnTo>
                  <a:lnTo>
                    <a:pt x="61" y="819"/>
                  </a:lnTo>
                  <a:lnTo>
                    <a:pt x="30" y="838"/>
                  </a:lnTo>
                  <a:lnTo>
                    <a:pt x="29" y="898"/>
                  </a:lnTo>
                  <a:lnTo>
                    <a:pt x="25" y="897"/>
                  </a:lnTo>
                  <a:lnTo>
                    <a:pt x="18" y="893"/>
                  </a:lnTo>
                  <a:lnTo>
                    <a:pt x="11" y="888"/>
                  </a:lnTo>
                  <a:lnTo>
                    <a:pt x="4" y="884"/>
                  </a:lnTo>
                  <a:lnTo>
                    <a:pt x="0" y="882"/>
                  </a:lnTo>
                  <a:lnTo>
                    <a:pt x="3" y="907"/>
                  </a:lnTo>
                  <a:lnTo>
                    <a:pt x="7" y="934"/>
                  </a:lnTo>
                  <a:lnTo>
                    <a:pt x="13" y="962"/>
                  </a:lnTo>
                  <a:lnTo>
                    <a:pt x="23" y="988"/>
                  </a:lnTo>
                  <a:lnTo>
                    <a:pt x="36" y="1012"/>
                  </a:lnTo>
                  <a:lnTo>
                    <a:pt x="52" y="1034"/>
                  </a:lnTo>
                  <a:lnTo>
                    <a:pt x="48" y="1046"/>
                  </a:lnTo>
                  <a:lnTo>
                    <a:pt x="48" y="1052"/>
                  </a:lnTo>
                  <a:lnTo>
                    <a:pt x="49" y="1057"/>
                  </a:lnTo>
                  <a:lnTo>
                    <a:pt x="53" y="1060"/>
                  </a:lnTo>
                  <a:lnTo>
                    <a:pt x="59" y="1065"/>
                  </a:lnTo>
                  <a:lnTo>
                    <a:pt x="68" y="1073"/>
                  </a:lnTo>
                  <a:lnTo>
                    <a:pt x="68" y="1083"/>
                  </a:lnTo>
                  <a:lnTo>
                    <a:pt x="75" y="1094"/>
                  </a:lnTo>
                  <a:lnTo>
                    <a:pt x="84" y="1106"/>
                  </a:lnTo>
                  <a:lnTo>
                    <a:pt x="94" y="1116"/>
                  </a:lnTo>
                  <a:lnTo>
                    <a:pt x="103" y="1124"/>
                  </a:lnTo>
                  <a:lnTo>
                    <a:pt x="104" y="1126"/>
                  </a:lnTo>
                  <a:lnTo>
                    <a:pt x="105" y="1137"/>
                  </a:lnTo>
                  <a:lnTo>
                    <a:pt x="107" y="1151"/>
                  </a:lnTo>
                  <a:lnTo>
                    <a:pt x="109" y="1169"/>
                  </a:lnTo>
                  <a:lnTo>
                    <a:pt x="112" y="1185"/>
                  </a:lnTo>
                  <a:lnTo>
                    <a:pt x="114" y="1201"/>
                  </a:lnTo>
                  <a:lnTo>
                    <a:pt x="117" y="1212"/>
                  </a:lnTo>
                  <a:lnTo>
                    <a:pt x="118" y="1219"/>
                  </a:lnTo>
                  <a:lnTo>
                    <a:pt x="126" y="1217"/>
                  </a:lnTo>
                  <a:lnTo>
                    <a:pt x="136" y="1215"/>
                  </a:lnTo>
                  <a:lnTo>
                    <a:pt x="146" y="1212"/>
                  </a:lnTo>
                  <a:lnTo>
                    <a:pt x="154" y="1211"/>
                  </a:lnTo>
                  <a:lnTo>
                    <a:pt x="154" y="1197"/>
                  </a:lnTo>
                  <a:lnTo>
                    <a:pt x="154" y="1180"/>
                  </a:lnTo>
                  <a:lnTo>
                    <a:pt x="157" y="1164"/>
                  </a:lnTo>
                  <a:lnTo>
                    <a:pt x="159" y="1149"/>
                  </a:lnTo>
                  <a:lnTo>
                    <a:pt x="164" y="1140"/>
                  </a:lnTo>
                  <a:lnTo>
                    <a:pt x="181" y="1146"/>
                  </a:lnTo>
                  <a:lnTo>
                    <a:pt x="196" y="1144"/>
                  </a:lnTo>
                  <a:lnTo>
                    <a:pt x="210" y="1137"/>
                  </a:lnTo>
                  <a:lnTo>
                    <a:pt x="223" y="1126"/>
                  </a:lnTo>
                  <a:lnTo>
                    <a:pt x="235" y="1112"/>
                  </a:lnTo>
                  <a:lnTo>
                    <a:pt x="244" y="1097"/>
                  </a:lnTo>
                  <a:lnTo>
                    <a:pt x="251" y="1080"/>
                  </a:lnTo>
                  <a:lnTo>
                    <a:pt x="257" y="1064"/>
                  </a:lnTo>
                  <a:lnTo>
                    <a:pt x="260" y="1049"/>
                  </a:lnTo>
                  <a:lnTo>
                    <a:pt x="260" y="1037"/>
                  </a:lnTo>
                  <a:lnTo>
                    <a:pt x="260" y="1024"/>
                  </a:lnTo>
                  <a:lnTo>
                    <a:pt x="257" y="1008"/>
                  </a:lnTo>
                  <a:lnTo>
                    <a:pt x="254" y="991"/>
                  </a:lnTo>
                  <a:lnTo>
                    <a:pt x="250" y="973"/>
                  </a:lnTo>
                  <a:lnTo>
                    <a:pt x="249" y="956"/>
                  </a:lnTo>
                  <a:lnTo>
                    <a:pt x="250" y="943"/>
                  </a:lnTo>
                  <a:lnTo>
                    <a:pt x="255" y="932"/>
                  </a:lnTo>
                  <a:lnTo>
                    <a:pt x="267" y="921"/>
                  </a:lnTo>
                  <a:lnTo>
                    <a:pt x="280" y="912"/>
                  </a:lnTo>
                  <a:lnTo>
                    <a:pt x="294" y="903"/>
                  </a:lnTo>
                  <a:lnTo>
                    <a:pt x="308" y="894"/>
                  </a:lnTo>
                  <a:lnTo>
                    <a:pt x="318" y="884"/>
                  </a:lnTo>
                  <a:lnTo>
                    <a:pt x="323" y="875"/>
                  </a:lnTo>
                  <a:lnTo>
                    <a:pt x="324" y="868"/>
                  </a:lnTo>
                  <a:lnTo>
                    <a:pt x="328" y="859"/>
                  </a:lnTo>
                  <a:lnTo>
                    <a:pt x="332" y="847"/>
                  </a:lnTo>
                  <a:lnTo>
                    <a:pt x="336" y="836"/>
                  </a:lnTo>
                  <a:lnTo>
                    <a:pt x="340" y="825"/>
                  </a:lnTo>
                  <a:lnTo>
                    <a:pt x="341" y="818"/>
                  </a:lnTo>
                  <a:lnTo>
                    <a:pt x="326" y="812"/>
                  </a:lnTo>
                  <a:lnTo>
                    <a:pt x="317" y="810"/>
                  </a:lnTo>
                  <a:lnTo>
                    <a:pt x="313" y="806"/>
                  </a:lnTo>
                  <a:lnTo>
                    <a:pt x="314" y="802"/>
                  </a:lnTo>
                  <a:lnTo>
                    <a:pt x="319" y="795"/>
                  </a:lnTo>
                  <a:lnTo>
                    <a:pt x="330" y="784"/>
                  </a:lnTo>
                  <a:lnTo>
                    <a:pt x="326" y="779"/>
                  </a:lnTo>
                  <a:lnTo>
                    <a:pt x="316" y="775"/>
                  </a:lnTo>
                  <a:lnTo>
                    <a:pt x="304" y="771"/>
                  </a:lnTo>
                  <a:lnTo>
                    <a:pt x="290" y="770"/>
                  </a:lnTo>
                  <a:lnTo>
                    <a:pt x="280" y="769"/>
                  </a:lnTo>
                  <a:lnTo>
                    <a:pt x="273" y="768"/>
                  </a:lnTo>
                  <a:lnTo>
                    <a:pt x="264" y="763"/>
                  </a:lnTo>
                  <a:lnTo>
                    <a:pt x="258" y="752"/>
                  </a:lnTo>
                  <a:lnTo>
                    <a:pt x="257" y="739"/>
                  </a:lnTo>
                  <a:lnTo>
                    <a:pt x="255" y="724"/>
                  </a:lnTo>
                  <a:lnTo>
                    <a:pt x="257" y="709"/>
                  </a:lnTo>
                  <a:lnTo>
                    <a:pt x="258" y="693"/>
                  </a:lnTo>
                  <a:lnTo>
                    <a:pt x="259" y="678"/>
                  </a:lnTo>
                  <a:lnTo>
                    <a:pt x="258" y="666"/>
                  </a:lnTo>
                  <a:lnTo>
                    <a:pt x="255" y="656"/>
                  </a:lnTo>
                  <a:lnTo>
                    <a:pt x="260" y="647"/>
                  </a:lnTo>
                  <a:lnTo>
                    <a:pt x="267" y="634"/>
                  </a:lnTo>
                  <a:lnTo>
                    <a:pt x="276" y="618"/>
                  </a:lnTo>
                  <a:lnTo>
                    <a:pt x="286" y="597"/>
                  </a:lnTo>
                  <a:lnTo>
                    <a:pt x="298" y="575"/>
                  </a:lnTo>
                  <a:lnTo>
                    <a:pt x="309" y="552"/>
                  </a:lnTo>
                  <a:lnTo>
                    <a:pt x="322" y="529"/>
                  </a:lnTo>
                  <a:lnTo>
                    <a:pt x="335" y="505"/>
                  </a:lnTo>
                  <a:lnTo>
                    <a:pt x="348" y="483"/>
                  </a:lnTo>
                  <a:lnTo>
                    <a:pt x="359" y="461"/>
                  </a:lnTo>
                  <a:lnTo>
                    <a:pt x="371" y="444"/>
                  </a:lnTo>
                  <a:lnTo>
                    <a:pt x="381" y="428"/>
                  </a:lnTo>
                  <a:lnTo>
                    <a:pt x="390" y="417"/>
                  </a:lnTo>
                  <a:lnTo>
                    <a:pt x="396" y="410"/>
                  </a:lnTo>
                  <a:lnTo>
                    <a:pt x="400" y="409"/>
                  </a:lnTo>
                  <a:lnTo>
                    <a:pt x="403" y="414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92" name="Freeform 84"/>
            <p:cNvSpPr>
              <a:spLocks/>
            </p:cNvSpPr>
            <p:nvPr/>
          </p:nvSpPr>
          <p:spPr bwMode="gray">
            <a:xfrm>
              <a:off x="2665" y="2905"/>
              <a:ext cx="75" cy="119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57" y="73"/>
                </a:cxn>
                <a:cxn ang="0">
                  <a:pos x="59" y="75"/>
                </a:cxn>
                <a:cxn ang="0">
                  <a:pos x="64" y="79"/>
                </a:cxn>
                <a:cxn ang="0">
                  <a:pos x="69" y="84"/>
                </a:cxn>
                <a:cxn ang="0">
                  <a:pos x="75" y="95"/>
                </a:cxn>
                <a:cxn ang="0">
                  <a:pos x="73" y="115"/>
                </a:cxn>
                <a:cxn ang="0">
                  <a:pos x="69" y="114"/>
                </a:cxn>
                <a:cxn ang="0">
                  <a:pos x="60" y="112"/>
                </a:cxn>
                <a:cxn ang="0">
                  <a:pos x="50" y="111"/>
                </a:cxn>
                <a:cxn ang="0">
                  <a:pos x="41" y="110"/>
                </a:cxn>
                <a:cxn ang="0">
                  <a:pos x="37" y="110"/>
                </a:cxn>
                <a:cxn ang="0">
                  <a:pos x="0" y="119"/>
                </a:cxn>
                <a:cxn ang="0">
                  <a:pos x="39" y="0"/>
                </a:cxn>
              </a:cxnLst>
              <a:rect l="0" t="0" r="r" b="b"/>
              <a:pathLst>
                <a:path w="75" h="119">
                  <a:moveTo>
                    <a:pt x="39" y="0"/>
                  </a:moveTo>
                  <a:lnTo>
                    <a:pt x="57" y="73"/>
                  </a:lnTo>
                  <a:lnTo>
                    <a:pt x="59" y="75"/>
                  </a:lnTo>
                  <a:lnTo>
                    <a:pt x="64" y="79"/>
                  </a:lnTo>
                  <a:lnTo>
                    <a:pt x="69" y="84"/>
                  </a:lnTo>
                  <a:lnTo>
                    <a:pt x="75" y="95"/>
                  </a:lnTo>
                  <a:lnTo>
                    <a:pt x="73" y="115"/>
                  </a:lnTo>
                  <a:lnTo>
                    <a:pt x="69" y="114"/>
                  </a:lnTo>
                  <a:lnTo>
                    <a:pt x="60" y="112"/>
                  </a:lnTo>
                  <a:lnTo>
                    <a:pt x="50" y="111"/>
                  </a:lnTo>
                  <a:lnTo>
                    <a:pt x="41" y="110"/>
                  </a:lnTo>
                  <a:lnTo>
                    <a:pt x="37" y="110"/>
                  </a:lnTo>
                  <a:lnTo>
                    <a:pt x="0" y="119"/>
                  </a:lnTo>
                  <a:lnTo>
                    <a:pt x="39" y="0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93" name="Freeform 85"/>
            <p:cNvSpPr>
              <a:spLocks/>
            </p:cNvSpPr>
            <p:nvPr/>
          </p:nvSpPr>
          <p:spPr bwMode="gray">
            <a:xfrm>
              <a:off x="2511" y="2833"/>
              <a:ext cx="193" cy="191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8" y="33"/>
                </a:cxn>
                <a:cxn ang="0">
                  <a:pos x="17" y="38"/>
                </a:cxn>
                <a:cxn ang="0">
                  <a:pos x="24" y="41"/>
                </a:cxn>
                <a:cxn ang="0">
                  <a:pos x="33" y="45"/>
                </a:cxn>
                <a:cxn ang="0">
                  <a:pos x="50" y="67"/>
                </a:cxn>
                <a:cxn ang="0">
                  <a:pos x="58" y="76"/>
                </a:cxn>
                <a:cxn ang="0">
                  <a:pos x="64" y="83"/>
                </a:cxn>
                <a:cxn ang="0">
                  <a:pos x="73" y="90"/>
                </a:cxn>
                <a:cxn ang="0">
                  <a:pos x="86" y="97"/>
                </a:cxn>
                <a:cxn ang="0">
                  <a:pos x="87" y="105"/>
                </a:cxn>
                <a:cxn ang="0">
                  <a:pos x="88" y="113"/>
                </a:cxn>
                <a:cxn ang="0">
                  <a:pos x="88" y="119"/>
                </a:cxn>
                <a:cxn ang="0">
                  <a:pos x="99" y="126"/>
                </a:cxn>
                <a:cxn ang="0">
                  <a:pos x="102" y="131"/>
                </a:cxn>
                <a:cxn ang="0">
                  <a:pos x="106" y="136"/>
                </a:cxn>
                <a:cxn ang="0">
                  <a:pos x="110" y="142"/>
                </a:cxn>
                <a:cxn ang="0">
                  <a:pos x="119" y="149"/>
                </a:cxn>
                <a:cxn ang="0">
                  <a:pos x="131" y="155"/>
                </a:cxn>
                <a:cxn ang="0">
                  <a:pos x="140" y="161"/>
                </a:cxn>
                <a:cxn ang="0">
                  <a:pos x="147" y="169"/>
                </a:cxn>
                <a:cxn ang="0">
                  <a:pos x="152" y="178"/>
                </a:cxn>
                <a:cxn ang="0">
                  <a:pos x="154" y="191"/>
                </a:cxn>
                <a:cxn ang="0">
                  <a:pos x="193" y="70"/>
                </a:cxn>
                <a:cxn ang="0">
                  <a:pos x="187" y="65"/>
                </a:cxn>
                <a:cxn ang="0">
                  <a:pos x="179" y="62"/>
                </a:cxn>
                <a:cxn ang="0">
                  <a:pos x="169" y="60"/>
                </a:cxn>
                <a:cxn ang="0">
                  <a:pos x="174" y="32"/>
                </a:cxn>
                <a:cxn ang="0">
                  <a:pos x="114" y="4"/>
                </a:cxn>
                <a:cxn ang="0">
                  <a:pos x="79" y="10"/>
                </a:cxn>
                <a:cxn ang="0">
                  <a:pos x="50" y="0"/>
                </a:cxn>
                <a:cxn ang="0">
                  <a:pos x="0" y="23"/>
                </a:cxn>
              </a:cxnLst>
              <a:rect l="0" t="0" r="r" b="b"/>
              <a:pathLst>
                <a:path w="193" h="191">
                  <a:moveTo>
                    <a:pt x="0" y="23"/>
                  </a:moveTo>
                  <a:lnTo>
                    <a:pt x="8" y="33"/>
                  </a:lnTo>
                  <a:lnTo>
                    <a:pt x="17" y="38"/>
                  </a:lnTo>
                  <a:lnTo>
                    <a:pt x="24" y="41"/>
                  </a:lnTo>
                  <a:lnTo>
                    <a:pt x="33" y="45"/>
                  </a:lnTo>
                  <a:lnTo>
                    <a:pt x="50" y="67"/>
                  </a:lnTo>
                  <a:lnTo>
                    <a:pt x="58" y="76"/>
                  </a:lnTo>
                  <a:lnTo>
                    <a:pt x="64" y="83"/>
                  </a:lnTo>
                  <a:lnTo>
                    <a:pt x="73" y="90"/>
                  </a:lnTo>
                  <a:lnTo>
                    <a:pt x="86" y="97"/>
                  </a:lnTo>
                  <a:lnTo>
                    <a:pt x="87" y="105"/>
                  </a:lnTo>
                  <a:lnTo>
                    <a:pt x="88" y="113"/>
                  </a:lnTo>
                  <a:lnTo>
                    <a:pt x="88" y="119"/>
                  </a:lnTo>
                  <a:lnTo>
                    <a:pt x="99" y="126"/>
                  </a:lnTo>
                  <a:lnTo>
                    <a:pt x="102" y="131"/>
                  </a:lnTo>
                  <a:lnTo>
                    <a:pt x="106" y="136"/>
                  </a:lnTo>
                  <a:lnTo>
                    <a:pt x="110" y="142"/>
                  </a:lnTo>
                  <a:lnTo>
                    <a:pt x="119" y="149"/>
                  </a:lnTo>
                  <a:lnTo>
                    <a:pt x="131" y="155"/>
                  </a:lnTo>
                  <a:lnTo>
                    <a:pt x="140" y="161"/>
                  </a:lnTo>
                  <a:lnTo>
                    <a:pt x="147" y="169"/>
                  </a:lnTo>
                  <a:lnTo>
                    <a:pt x="152" y="178"/>
                  </a:lnTo>
                  <a:lnTo>
                    <a:pt x="154" y="191"/>
                  </a:lnTo>
                  <a:lnTo>
                    <a:pt x="193" y="70"/>
                  </a:lnTo>
                  <a:lnTo>
                    <a:pt x="187" y="65"/>
                  </a:lnTo>
                  <a:lnTo>
                    <a:pt x="179" y="62"/>
                  </a:lnTo>
                  <a:lnTo>
                    <a:pt x="169" y="60"/>
                  </a:lnTo>
                  <a:lnTo>
                    <a:pt x="174" y="32"/>
                  </a:lnTo>
                  <a:lnTo>
                    <a:pt x="114" y="4"/>
                  </a:lnTo>
                  <a:lnTo>
                    <a:pt x="79" y="10"/>
                  </a:lnTo>
                  <a:lnTo>
                    <a:pt x="50" y="0"/>
                  </a:lnTo>
                  <a:lnTo>
                    <a:pt x="0" y="23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94" name="Freeform 86"/>
            <p:cNvSpPr>
              <a:spLocks/>
            </p:cNvSpPr>
            <p:nvPr/>
          </p:nvSpPr>
          <p:spPr bwMode="gray">
            <a:xfrm>
              <a:off x="3831" y="4094"/>
              <a:ext cx="206" cy="55"/>
            </a:xfrm>
            <a:custGeom>
              <a:avLst/>
              <a:gdLst/>
              <a:ahLst/>
              <a:cxnLst>
                <a:cxn ang="0">
                  <a:pos x="19" y="5"/>
                </a:cxn>
                <a:cxn ang="0">
                  <a:pos x="28" y="5"/>
                </a:cxn>
                <a:cxn ang="0">
                  <a:pos x="37" y="5"/>
                </a:cxn>
                <a:cxn ang="0">
                  <a:pos x="46" y="6"/>
                </a:cxn>
                <a:cxn ang="0">
                  <a:pos x="52" y="9"/>
                </a:cxn>
                <a:cxn ang="0">
                  <a:pos x="56" y="14"/>
                </a:cxn>
                <a:cxn ang="0">
                  <a:pos x="56" y="21"/>
                </a:cxn>
                <a:cxn ang="0">
                  <a:pos x="74" y="20"/>
                </a:cxn>
                <a:cxn ang="0">
                  <a:pos x="96" y="18"/>
                </a:cxn>
                <a:cxn ang="0">
                  <a:pos x="119" y="12"/>
                </a:cxn>
                <a:cxn ang="0">
                  <a:pos x="142" y="7"/>
                </a:cxn>
                <a:cxn ang="0">
                  <a:pos x="160" y="0"/>
                </a:cxn>
                <a:cxn ang="0">
                  <a:pos x="161" y="21"/>
                </a:cxn>
                <a:cxn ang="0">
                  <a:pos x="166" y="16"/>
                </a:cxn>
                <a:cxn ang="0">
                  <a:pos x="175" y="12"/>
                </a:cxn>
                <a:cxn ang="0">
                  <a:pos x="186" y="7"/>
                </a:cxn>
                <a:cxn ang="0">
                  <a:pos x="196" y="5"/>
                </a:cxn>
                <a:cxn ang="0">
                  <a:pos x="205" y="4"/>
                </a:cxn>
                <a:cxn ang="0">
                  <a:pos x="206" y="11"/>
                </a:cxn>
                <a:cxn ang="0">
                  <a:pos x="202" y="19"/>
                </a:cxn>
                <a:cxn ang="0">
                  <a:pos x="192" y="25"/>
                </a:cxn>
                <a:cxn ang="0">
                  <a:pos x="178" y="32"/>
                </a:cxn>
                <a:cxn ang="0">
                  <a:pos x="161" y="37"/>
                </a:cxn>
                <a:cxn ang="0">
                  <a:pos x="142" y="41"/>
                </a:cxn>
                <a:cxn ang="0">
                  <a:pos x="124" y="45"/>
                </a:cxn>
                <a:cxn ang="0">
                  <a:pos x="106" y="48"/>
                </a:cxn>
                <a:cxn ang="0">
                  <a:pos x="92" y="52"/>
                </a:cxn>
                <a:cxn ang="0">
                  <a:pos x="82" y="55"/>
                </a:cxn>
                <a:cxn ang="0">
                  <a:pos x="71" y="48"/>
                </a:cxn>
                <a:cxn ang="0">
                  <a:pos x="57" y="43"/>
                </a:cxn>
                <a:cxn ang="0">
                  <a:pos x="43" y="42"/>
                </a:cxn>
                <a:cxn ang="0">
                  <a:pos x="27" y="41"/>
                </a:cxn>
                <a:cxn ang="0">
                  <a:pos x="13" y="39"/>
                </a:cxn>
                <a:cxn ang="0">
                  <a:pos x="0" y="37"/>
                </a:cxn>
                <a:cxn ang="0">
                  <a:pos x="19" y="5"/>
                </a:cxn>
              </a:cxnLst>
              <a:rect l="0" t="0" r="r" b="b"/>
              <a:pathLst>
                <a:path w="206" h="55">
                  <a:moveTo>
                    <a:pt x="19" y="5"/>
                  </a:moveTo>
                  <a:lnTo>
                    <a:pt x="28" y="5"/>
                  </a:lnTo>
                  <a:lnTo>
                    <a:pt x="37" y="5"/>
                  </a:lnTo>
                  <a:lnTo>
                    <a:pt x="46" y="6"/>
                  </a:lnTo>
                  <a:lnTo>
                    <a:pt x="52" y="9"/>
                  </a:lnTo>
                  <a:lnTo>
                    <a:pt x="56" y="14"/>
                  </a:lnTo>
                  <a:lnTo>
                    <a:pt x="56" y="21"/>
                  </a:lnTo>
                  <a:lnTo>
                    <a:pt x="74" y="20"/>
                  </a:lnTo>
                  <a:lnTo>
                    <a:pt x="96" y="18"/>
                  </a:lnTo>
                  <a:lnTo>
                    <a:pt x="119" y="12"/>
                  </a:lnTo>
                  <a:lnTo>
                    <a:pt x="142" y="7"/>
                  </a:lnTo>
                  <a:lnTo>
                    <a:pt x="160" y="0"/>
                  </a:lnTo>
                  <a:lnTo>
                    <a:pt x="161" y="21"/>
                  </a:lnTo>
                  <a:lnTo>
                    <a:pt x="166" y="16"/>
                  </a:lnTo>
                  <a:lnTo>
                    <a:pt x="175" y="12"/>
                  </a:lnTo>
                  <a:lnTo>
                    <a:pt x="186" y="7"/>
                  </a:lnTo>
                  <a:lnTo>
                    <a:pt x="196" y="5"/>
                  </a:lnTo>
                  <a:lnTo>
                    <a:pt x="205" y="4"/>
                  </a:lnTo>
                  <a:lnTo>
                    <a:pt x="206" y="11"/>
                  </a:lnTo>
                  <a:lnTo>
                    <a:pt x="202" y="19"/>
                  </a:lnTo>
                  <a:lnTo>
                    <a:pt x="192" y="25"/>
                  </a:lnTo>
                  <a:lnTo>
                    <a:pt x="178" y="32"/>
                  </a:lnTo>
                  <a:lnTo>
                    <a:pt x="161" y="37"/>
                  </a:lnTo>
                  <a:lnTo>
                    <a:pt x="142" y="41"/>
                  </a:lnTo>
                  <a:lnTo>
                    <a:pt x="124" y="45"/>
                  </a:lnTo>
                  <a:lnTo>
                    <a:pt x="106" y="48"/>
                  </a:lnTo>
                  <a:lnTo>
                    <a:pt x="92" y="52"/>
                  </a:lnTo>
                  <a:lnTo>
                    <a:pt x="82" y="55"/>
                  </a:lnTo>
                  <a:lnTo>
                    <a:pt x="71" y="48"/>
                  </a:lnTo>
                  <a:lnTo>
                    <a:pt x="57" y="43"/>
                  </a:lnTo>
                  <a:lnTo>
                    <a:pt x="43" y="42"/>
                  </a:lnTo>
                  <a:lnTo>
                    <a:pt x="27" y="41"/>
                  </a:lnTo>
                  <a:lnTo>
                    <a:pt x="13" y="39"/>
                  </a:lnTo>
                  <a:lnTo>
                    <a:pt x="0" y="37"/>
                  </a:lnTo>
                  <a:lnTo>
                    <a:pt x="19" y="5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95" name="Freeform 87"/>
            <p:cNvSpPr>
              <a:spLocks/>
            </p:cNvSpPr>
            <p:nvPr/>
          </p:nvSpPr>
          <p:spPr bwMode="gray">
            <a:xfrm>
              <a:off x="3562" y="3548"/>
              <a:ext cx="396" cy="497"/>
            </a:xfrm>
            <a:custGeom>
              <a:avLst/>
              <a:gdLst/>
              <a:ahLst/>
              <a:cxnLst>
                <a:cxn ang="0">
                  <a:pos x="224" y="398"/>
                </a:cxn>
                <a:cxn ang="0">
                  <a:pos x="256" y="415"/>
                </a:cxn>
                <a:cxn ang="0">
                  <a:pos x="226" y="419"/>
                </a:cxn>
                <a:cxn ang="0">
                  <a:pos x="196" y="405"/>
                </a:cxn>
                <a:cxn ang="0">
                  <a:pos x="196" y="419"/>
                </a:cxn>
                <a:cxn ang="0">
                  <a:pos x="210" y="442"/>
                </a:cxn>
                <a:cxn ang="0">
                  <a:pos x="233" y="480"/>
                </a:cxn>
                <a:cxn ang="0">
                  <a:pos x="221" y="485"/>
                </a:cxn>
                <a:cxn ang="0">
                  <a:pos x="197" y="469"/>
                </a:cxn>
                <a:cxn ang="0">
                  <a:pos x="193" y="493"/>
                </a:cxn>
                <a:cxn ang="0">
                  <a:pos x="156" y="461"/>
                </a:cxn>
                <a:cxn ang="0">
                  <a:pos x="148" y="484"/>
                </a:cxn>
                <a:cxn ang="0">
                  <a:pos x="120" y="464"/>
                </a:cxn>
                <a:cxn ang="0">
                  <a:pos x="111" y="416"/>
                </a:cxn>
                <a:cxn ang="0">
                  <a:pos x="75" y="401"/>
                </a:cxn>
                <a:cxn ang="0">
                  <a:pos x="83" y="359"/>
                </a:cxn>
                <a:cxn ang="0">
                  <a:pos x="130" y="359"/>
                </a:cxn>
                <a:cxn ang="0">
                  <a:pos x="178" y="364"/>
                </a:cxn>
                <a:cxn ang="0">
                  <a:pos x="179" y="337"/>
                </a:cxn>
                <a:cxn ang="0">
                  <a:pos x="115" y="342"/>
                </a:cxn>
                <a:cxn ang="0">
                  <a:pos x="61" y="329"/>
                </a:cxn>
                <a:cxn ang="0">
                  <a:pos x="69" y="301"/>
                </a:cxn>
                <a:cxn ang="0">
                  <a:pos x="50" y="291"/>
                </a:cxn>
                <a:cxn ang="0">
                  <a:pos x="0" y="247"/>
                </a:cxn>
                <a:cxn ang="0">
                  <a:pos x="12" y="230"/>
                </a:cxn>
                <a:cxn ang="0">
                  <a:pos x="42" y="140"/>
                </a:cxn>
                <a:cxn ang="0">
                  <a:pos x="115" y="106"/>
                </a:cxn>
                <a:cxn ang="0">
                  <a:pos x="274" y="46"/>
                </a:cxn>
                <a:cxn ang="0">
                  <a:pos x="369" y="0"/>
                </a:cxn>
                <a:cxn ang="0">
                  <a:pos x="375" y="73"/>
                </a:cxn>
                <a:cxn ang="0">
                  <a:pos x="352" y="86"/>
                </a:cxn>
                <a:cxn ang="0">
                  <a:pos x="310" y="93"/>
                </a:cxn>
                <a:cxn ang="0">
                  <a:pos x="278" y="104"/>
                </a:cxn>
                <a:cxn ang="0">
                  <a:pos x="260" y="143"/>
                </a:cxn>
                <a:cxn ang="0">
                  <a:pos x="246" y="137"/>
                </a:cxn>
                <a:cxn ang="0">
                  <a:pos x="246" y="147"/>
                </a:cxn>
                <a:cxn ang="0">
                  <a:pos x="265" y="175"/>
                </a:cxn>
                <a:cxn ang="0">
                  <a:pos x="241" y="197"/>
                </a:cxn>
                <a:cxn ang="0">
                  <a:pos x="210" y="173"/>
                </a:cxn>
                <a:cxn ang="0">
                  <a:pos x="215" y="190"/>
                </a:cxn>
                <a:cxn ang="0">
                  <a:pos x="205" y="209"/>
                </a:cxn>
                <a:cxn ang="0">
                  <a:pos x="176" y="163"/>
                </a:cxn>
                <a:cxn ang="0">
                  <a:pos x="144" y="142"/>
                </a:cxn>
                <a:cxn ang="0">
                  <a:pos x="139" y="184"/>
                </a:cxn>
                <a:cxn ang="0">
                  <a:pos x="166" y="222"/>
                </a:cxn>
                <a:cxn ang="0">
                  <a:pos x="205" y="248"/>
                </a:cxn>
                <a:cxn ang="0">
                  <a:pos x="178" y="246"/>
                </a:cxn>
                <a:cxn ang="0">
                  <a:pos x="168" y="266"/>
                </a:cxn>
                <a:cxn ang="0">
                  <a:pos x="201" y="310"/>
                </a:cxn>
                <a:cxn ang="0">
                  <a:pos x="257" y="342"/>
                </a:cxn>
                <a:cxn ang="0">
                  <a:pos x="276" y="369"/>
                </a:cxn>
                <a:cxn ang="0">
                  <a:pos x="284" y="389"/>
                </a:cxn>
                <a:cxn ang="0">
                  <a:pos x="252" y="373"/>
                </a:cxn>
                <a:cxn ang="0">
                  <a:pos x="225" y="360"/>
                </a:cxn>
              </a:cxnLst>
              <a:rect l="0" t="0" r="r" b="b"/>
              <a:pathLst>
                <a:path w="396" h="497">
                  <a:moveTo>
                    <a:pt x="212" y="360"/>
                  </a:moveTo>
                  <a:lnTo>
                    <a:pt x="214" y="392"/>
                  </a:lnTo>
                  <a:lnTo>
                    <a:pt x="216" y="394"/>
                  </a:lnTo>
                  <a:lnTo>
                    <a:pt x="224" y="398"/>
                  </a:lnTo>
                  <a:lnTo>
                    <a:pt x="234" y="401"/>
                  </a:lnTo>
                  <a:lnTo>
                    <a:pt x="243" y="405"/>
                  </a:lnTo>
                  <a:lnTo>
                    <a:pt x="252" y="410"/>
                  </a:lnTo>
                  <a:lnTo>
                    <a:pt x="256" y="415"/>
                  </a:lnTo>
                  <a:lnTo>
                    <a:pt x="253" y="421"/>
                  </a:lnTo>
                  <a:lnTo>
                    <a:pt x="247" y="424"/>
                  </a:lnTo>
                  <a:lnTo>
                    <a:pt x="238" y="423"/>
                  </a:lnTo>
                  <a:lnTo>
                    <a:pt x="226" y="419"/>
                  </a:lnTo>
                  <a:lnTo>
                    <a:pt x="214" y="412"/>
                  </a:lnTo>
                  <a:lnTo>
                    <a:pt x="205" y="407"/>
                  </a:lnTo>
                  <a:lnTo>
                    <a:pt x="200" y="406"/>
                  </a:lnTo>
                  <a:lnTo>
                    <a:pt x="196" y="405"/>
                  </a:lnTo>
                  <a:lnTo>
                    <a:pt x="194" y="406"/>
                  </a:lnTo>
                  <a:lnTo>
                    <a:pt x="193" y="406"/>
                  </a:lnTo>
                  <a:lnTo>
                    <a:pt x="196" y="414"/>
                  </a:lnTo>
                  <a:lnTo>
                    <a:pt x="196" y="419"/>
                  </a:lnTo>
                  <a:lnTo>
                    <a:pt x="194" y="424"/>
                  </a:lnTo>
                  <a:lnTo>
                    <a:pt x="194" y="430"/>
                  </a:lnTo>
                  <a:lnTo>
                    <a:pt x="201" y="435"/>
                  </a:lnTo>
                  <a:lnTo>
                    <a:pt x="210" y="442"/>
                  </a:lnTo>
                  <a:lnTo>
                    <a:pt x="219" y="451"/>
                  </a:lnTo>
                  <a:lnTo>
                    <a:pt x="228" y="460"/>
                  </a:lnTo>
                  <a:lnTo>
                    <a:pt x="232" y="471"/>
                  </a:lnTo>
                  <a:lnTo>
                    <a:pt x="233" y="480"/>
                  </a:lnTo>
                  <a:lnTo>
                    <a:pt x="233" y="488"/>
                  </a:lnTo>
                  <a:lnTo>
                    <a:pt x="234" y="493"/>
                  </a:lnTo>
                  <a:lnTo>
                    <a:pt x="229" y="492"/>
                  </a:lnTo>
                  <a:lnTo>
                    <a:pt x="221" y="485"/>
                  </a:lnTo>
                  <a:lnTo>
                    <a:pt x="212" y="476"/>
                  </a:lnTo>
                  <a:lnTo>
                    <a:pt x="203" y="468"/>
                  </a:lnTo>
                  <a:lnTo>
                    <a:pt x="200" y="466"/>
                  </a:lnTo>
                  <a:lnTo>
                    <a:pt x="197" y="469"/>
                  </a:lnTo>
                  <a:lnTo>
                    <a:pt x="196" y="474"/>
                  </a:lnTo>
                  <a:lnTo>
                    <a:pt x="194" y="480"/>
                  </a:lnTo>
                  <a:lnTo>
                    <a:pt x="194" y="488"/>
                  </a:lnTo>
                  <a:lnTo>
                    <a:pt x="193" y="493"/>
                  </a:lnTo>
                  <a:lnTo>
                    <a:pt x="191" y="497"/>
                  </a:lnTo>
                  <a:lnTo>
                    <a:pt x="157" y="455"/>
                  </a:lnTo>
                  <a:lnTo>
                    <a:pt x="156" y="456"/>
                  </a:lnTo>
                  <a:lnTo>
                    <a:pt x="156" y="461"/>
                  </a:lnTo>
                  <a:lnTo>
                    <a:pt x="155" y="468"/>
                  </a:lnTo>
                  <a:lnTo>
                    <a:pt x="153" y="474"/>
                  </a:lnTo>
                  <a:lnTo>
                    <a:pt x="152" y="480"/>
                  </a:lnTo>
                  <a:lnTo>
                    <a:pt x="148" y="484"/>
                  </a:lnTo>
                  <a:lnTo>
                    <a:pt x="143" y="485"/>
                  </a:lnTo>
                  <a:lnTo>
                    <a:pt x="134" y="484"/>
                  </a:lnTo>
                  <a:lnTo>
                    <a:pt x="123" y="476"/>
                  </a:lnTo>
                  <a:lnTo>
                    <a:pt x="120" y="464"/>
                  </a:lnTo>
                  <a:lnTo>
                    <a:pt x="120" y="448"/>
                  </a:lnTo>
                  <a:lnTo>
                    <a:pt x="119" y="433"/>
                  </a:lnTo>
                  <a:lnTo>
                    <a:pt x="116" y="421"/>
                  </a:lnTo>
                  <a:lnTo>
                    <a:pt x="111" y="416"/>
                  </a:lnTo>
                  <a:lnTo>
                    <a:pt x="103" y="412"/>
                  </a:lnTo>
                  <a:lnTo>
                    <a:pt x="94" y="410"/>
                  </a:lnTo>
                  <a:lnTo>
                    <a:pt x="84" y="407"/>
                  </a:lnTo>
                  <a:lnTo>
                    <a:pt x="75" y="401"/>
                  </a:lnTo>
                  <a:lnTo>
                    <a:pt x="69" y="392"/>
                  </a:lnTo>
                  <a:lnTo>
                    <a:pt x="71" y="377"/>
                  </a:lnTo>
                  <a:lnTo>
                    <a:pt x="75" y="366"/>
                  </a:lnTo>
                  <a:lnTo>
                    <a:pt x="83" y="359"/>
                  </a:lnTo>
                  <a:lnTo>
                    <a:pt x="93" y="356"/>
                  </a:lnTo>
                  <a:lnTo>
                    <a:pt x="105" y="356"/>
                  </a:lnTo>
                  <a:lnTo>
                    <a:pt x="118" y="357"/>
                  </a:lnTo>
                  <a:lnTo>
                    <a:pt x="130" y="359"/>
                  </a:lnTo>
                  <a:lnTo>
                    <a:pt x="143" y="362"/>
                  </a:lnTo>
                  <a:lnTo>
                    <a:pt x="156" y="364"/>
                  </a:lnTo>
                  <a:lnTo>
                    <a:pt x="168" y="365"/>
                  </a:lnTo>
                  <a:lnTo>
                    <a:pt x="178" y="364"/>
                  </a:lnTo>
                  <a:lnTo>
                    <a:pt x="185" y="359"/>
                  </a:lnTo>
                  <a:lnTo>
                    <a:pt x="191" y="351"/>
                  </a:lnTo>
                  <a:lnTo>
                    <a:pt x="192" y="338"/>
                  </a:lnTo>
                  <a:lnTo>
                    <a:pt x="179" y="337"/>
                  </a:lnTo>
                  <a:lnTo>
                    <a:pt x="165" y="337"/>
                  </a:lnTo>
                  <a:lnTo>
                    <a:pt x="148" y="338"/>
                  </a:lnTo>
                  <a:lnTo>
                    <a:pt x="132" y="341"/>
                  </a:lnTo>
                  <a:lnTo>
                    <a:pt x="115" y="342"/>
                  </a:lnTo>
                  <a:lnTo>
                    <a:pt x="100" y="343"/>
                  </a:lnTo>
                  <a:lnTo>
                    <a:pt x="84" y="342"/>
                  </a:lnTo>
                  <a:lnTo>
                    <a:pt x="71" y="337"/>
                  </a:lnTo>
                  <a:lnTo>
                    <a:pt x="61" y="329"/>
                  </a:lnTo>
                  <a:lnTo>
                    <a:pt x="53" y="318"/>
                  </a:lnTo>
                  <a:lnTo>
                    <a:pt x="57" y="309"/>
                  </a:lnTo>
                  <a:lnTo>
                    <a:pt x="62" y="304"/>
                  </a:lnTo>
                  <a:lnTo>
                    <a:pt x="69" y="301"/>
                  </a:lnTo>
                  <a:lnTo>
                    <a:pt x="74" y="300"/>
                  </a:lnTo>
                  <a:lnTo>
                    <a:pt x="79" y="297"/>
                  </a:lnTo>
                  <a:lnTo>
                    <a:pt x="65" y="293"/>
                  </a:lnTo>
                  <a:lnTo>
                    <a:pt x="50" y="291"/>
                  </a:lnTo>
                  <a:lnTo>
                    <a:pt x="34" y="286"/>
                  </a:lnTo>
                  <a:lnTo>
                    <a:pt x="19" y="279"/>
                  </a:lnTo>
                  <a:lnTo>
                    <a:pt x="5" y="269"/>
                  </a:lnTo>
                  <a:lnTo>
                    <a:pt x="0" y="247"/>
                  </a:lnTo>
                  <a:lnTo>
                    <a:pt x="16" y="241"/>
                  </a:lnTo>
                  <a:lnTo>
                    <a:pt x="16" y="237"/>
                  </a:lnTo>
                  <a:lnTo>
                    <a:pt x="15" y="234"/>
                  </a:lnTo>
                  <a:lnTo>
                    <a:pt x="12" y="230"/>
                  </a:lnTo>
                  <a:lnTo>
                    <a:pt x="11" y="227"/>
                  </a:lnTo>
                  <a:lnTo>
                    <a:pt x="11" y="224"/>
                  </a:lnTo>
                  <a:lnTo>
                    <a:pt x="33" y="140"/>
                  </a:lnTo>
                  <a:lnTo>
                    <a:pt x="42" y="140"/>
                  </a:lnTo>
                  <a:lnTo>
                    <a:pt x="56" y="138"/>
                  </a:lnTo>
                  <a:lnTo>
                    <a:pt x="71" y="134"/>
                  </a:lnTo>
                  <a:lnTo>
                    <a:pt x="86" y="129"/>
                  </a:lnTo>
                  <a:lnTo>
                    <a:pt x="115" y="106"/>
                  </a:lnTo>
                  <a:lnTo>
                    <a:pt x="135" y="104"/>
                  </a:lnTo>
                  <a:lnTo>
                    <a:pt x="209" y="61"/>
                  </a:lnTo>
                  <a:lnTo>
                    <a:pt x="237" y="60"/>
                  </a:lnTo>
                  <a:lnTo>
                    <a:pt x="274" y="46"/>
                  </a:lnTo>
                  <a:lnTo>
                    <a:pt x="306" y="56"/>
                  </a:lnTo>
                  <a:lnTo>
                    <a:pt x="346" y="37"/>
                  </a:lnTo>
                  <a:lnTo>
                    <a:pt x="334" y="27"/>
                  </a:lnTo>
                  <a:lnTo>
                    <a:pt x="369" y="0"/>
                  </a:lnTo>
                  <a:lnTo>
                    <a:pt x="396" y="31"/>
                  </a:lnTo>
                  <a:lnTo>
                    <a:pt x="378" y="63"/>
                  </a:lnTo>
                  <a:lnTo>
                    <a:pt x="376" y="69"/>
                  </a:lnTo>
                  <a:lnTo>
                    <a:pt x="375" y="73"/>
                  </a:lnTo>
                  <a:lnTo>
                    <a:pt x="374" y="78"/>
                  </a:lnTo>
                  <a:lnTo>
                    <a:pt x="374" y="87"/>
                  </a:lnTo>
                  <a:lnTo>
                    <a:pt x="365" y="86"/>
                  </a:lnTo>
                  <a:lnTo>
                    <a:pt x="352" y="86"/>
                  </a:lnTo>
                  <a:lnTo>
                    <a:pt x="338" y="88"/>
                  </a:lnTo>
                  <a:lnTo>
                    <a:pt x="325" y="91"/>
                  </a:lnTo>
                  <a:lnTo>
                    <a:pt x="316" y="93"/>
                  </a:lnTo>
                  <a:lnTo>
                    <a:pt x="310" y="93"/>
                  </a:lnTo>
                  <a:lnTo>
                    <a:pt x="302" y="95"/>
                  </a:lnTo>
                  <a:lnTo>
                    <a:pt x="293" y="97"/>
                  </a:lnTo>
                  <a:lnTo>
                    <a:pt x="284" y="100"/>
                  </a:lnTo>
                  <a:lnTo>
                    <a:pt x="278" y="104"/>
                  </a:lnTo>
                  <a:lnTo>
                    <a:pt x="273" y="110"/>
                  </a:lnTo>
                  <a:lnTo>
                    <a:pt x="267" y="119"/>
                  </a:lnTo>
                  <a:lnTo>
                    <a:pt x="262" y="136"/>
                  </a:lnTo>
                  <a:lnTo>
                    <a:pt x="260" y="143"/>
                  </a:lnTo>
                  <a:lnTo>
                    <a:pt x="256" y="145"/>
                  </a:lnTo>
                  <a:lnTo>
                    <a:pt x="252" y="143"/>
                  </a:lnTo>
                  <a:lnTo>
                    <a:pt x="248" y="141"/>
                  </a:lnTo>
                  <a:lnTo>
                    <a:pt x="246" y="137"/>
                  </a:lnTo>
                  <a:lnTo>
                    <a:pt x="242" y="134"/>
                  </a:lnTo>
                  <a:lnTo>
                    <a:pt x="239" y="136"/>
                  </a:lnTo>
                  <a:lnTo>
                    <a:pt x="239" y="141"/>
                  </a:lnTo>
                  <a:lnTo>
                    <a:pt x="246" y="147"/>
                  </a:lnTo>
                  <a:lnTo>
                    <a:pt x="253" y="154"/>
                  </a:lnTo>
                  <a:lnTo>
                    <a:pt x="261" y="161"/>
                  </a:lnTo>
                  <a:lnTo>
                    <a:pt x="266" y="168"/>
                  </a:lnTo>
                  <a:lnTo>
                    <a:pt x="265" y="175"/>
                  </a:lnTo>
                  <a:lnTo>
                    <a:pt x="226" y="152"/>
                  </a:lnTo>
                  <a:lnTo>
                    <a:pt x="217" y="159"/>
                  </a:lnTo>
                  <a:lnTo>
                    <a:pt x="248" y="195"/>
                  </a:lnTo>
                  <a:lnTo>
                    <a:pt x="241" y="197"/>
                  </a:lnTo>
                  <a:lnTo>
                    <a:pt x="234" y="193"/>
                  </a:lnTo>
                  <a:lnTo>
                    <a:pt x="226" y="186"/>
                  </a:lnTo>
                  <a:lnTo>
                    <a:pt x="219" y="178"/>
                  </a:lnTo>
                  <a:lnTo>
                    <a:pt x="210" y="173"/>
                  </a:lnTo>
                  <a:lnTo>
                    <a:pt x="201" y="173"/>
                  </a:lnTo>
                  <a:lnTo>
                    <a:pt x="205" y="179"/>
                  </a:lnTo>
                  <a:lnTo>
                    <a:pt x="210" y="184"/>
                  </a:lnTo>
                  <a:lnTo>
                    <a:pt x="215" y="190"/>
                  </a:lnTo>
                  <a:lnTo>
                    <a:pt x="219" y="196"/>
                  </a:lnTo>
                  <a:lnTo>
                    <a:pt x="219" y="204"/>
                  </a:lnTo>
                  <a:lnTo>
                    <a:pt x="214" y="213"/>
                  </a:lnTo>
                  <a:lnTo>
                    <a:pt x="205" y="209"/>
                  </a:lnTo>
                  <a:lnTo>
                    <a:pt x="198" y="201"/>
                  </a:lnTo>
                  <a:lnTo>
                    <a:pt x="191" y="191"/>
                  </a:lnTo>
                  <a:lnTo>
                    <a:pt x="184" y="177"/>
                  </a:lnTo>
                  <a:lnTo>
                    <a:pt x="176" y="163"/>
                  </a:lnTo>
                  <a:lnTo>
                    <a:pt x="168" y="150"/>
                  </a:lnTo>
                  <a:lnTo>
                    <a:pt x="157" y="140"/>
                  </a:lnTo>
                  <a:lnTo>
                    <a:pt x="147" y="140"/>
                  </a:lnTo>
                  <a:lnTo>
                    <a:pt x="144" y="142"/>
                  </a:lnTo>
                  <a:lnTo>
                    <a:pt x="142" y="151"/>
                  </a:lnTo>
                  <a:lnTo>
                    <a:pt x="141" y="163"/>
                  </a:lnTo>
                  <a:lnTo>
                    <a:pt x="141" y="174"/>
                  </a:lnTo>
                  <a:lnTo>
                    <a:pt x="139" y="184"/>
                  </a:lnTo>
                  <a:lnTo>
                    <a:pt x="139" y="190"/>
                  </a:lnTo>
                  <a:lnTo>
                    <a:pt x="144" y="202"/>
                  </a:lnTo>
                  <a:lnTo>
                    <a:pt x="153" y="213"/>
                  </a:lnTo>
                  <a:lnTo>
                    <a:pt x="166" y="222"/>
                  </a:lnTo>
                  <a:lnTo>
                    <a:pt x="179" y="229"/>
                  </a:lnTo>
                  <a:lnTo>
                    <a:pt x="191" y="237"/>
                  </a:lnTo>
                  <a:lnTo>
                    <a:pt x="200" y="243"/>
                  </a:lnTo>
                  <a:lnTo>
                    <a:pt x="205" y="248"/>
                  </a:lnTo>
                  <a:lnTo>
                    <a:pt x="203" y="254"/>
                  </a:lnTo>
                  <a:lnTo>
                    <a:pt x="197" y="252"/>
                  </a:lnTo>
                  <a:lnTo>
                    <a:pt x="188" y="250"/>
                  </a:lnTo>
                  <a:lnTo>
                    <a:pt x="178" y="246"/>
                  </a:lnTo>
                  <a:lnTo>
                    <a:pt x="168" y="243"/>
                  </a:lnTo>
                  <a:lnTo>
                    <a:pt x="162" y="242"/>
                  </a:lnTo>
                  <a:lnTo>
                    <a:pt x="164" y="252"/>
                  </a:lnTo>
                  <a:lnTo>
                    <a:pt x="168" y="266"/>
                  </a:lnTo>
                  <a:lnTo>
                    <a:pt x="174" y="279"/>
                  </a:lnTo>
                  <a:lnTo>
                    <a:pt x="182" y="291"/>
                  </a:lnTo>
                  <a:lnTo>
                    <a:pt x="189" y="300"/>
                  </a:lnTo>
                  <a:lnTo>
                    <a:pt x="201" y="310"/>
                  </a:lnTo>
                  <a:lnTo>
                    <a:pt x="216" y="318"/>
                  </a:lnTo>
                  <a:lnTo>
                    <a:pt x="232" y="327"/>
                  </a:lnTo>
                  <a:lnTo>
                    <a:pt x="246" y="334"/>
                  </a:lnTo>
                  <a:lnTo>
                    <a:pt x="257" y="342"/>
                  </a:lnTo>
                  <a:lnTo>
                    <a:pt x="265" y="352"/>
                  </a:lnTo>
                  <a:lnTo>
                    <a:pt x="266" y="357"/>
                  </a:lnTo>
                  <a:lnTo>
                    <a:pt x="270" y="362"/>
                  </a:lnTo>
                  <a:lnTo>
                    <a:pt x="276" y="369"/>
                  </a:lnTo>
                  <a:lnTo>
                    <a:pt x="283" y="374"/>
                  </a:lnTo>
                  <a:lnTo>
                    <a:pt x="288" y="380"/>
                  </a:lnTo>
                  <a:lnTo>
                    <a:pt x="289" y="386"/>
                  </a:lnTo>
                  <a:lnTo>
                    <a:pt x="284" y="389"/>
                  </a:lnTo>
                  <a:lnTo>
                    <a:pt x="278" y="391"/>
                  </a:lnTo>
                  <a:lnTo>
                    <a:pt x="270" y="387"/>
                  </a:lnTo>
                  <a:lnTo>
                    <a:pt x="262" y="380"/>
                  </a:lnTo>
                  <a:lnTo>
                    <a:pt x="252" y="373"/>
                  </a:lnTo>
                  <a:lnTo>
                    <a:pt x="242" y="368"/>
                  </a:lnTo>
                  <a:lnTo>
                    <a:pt x="232" y="365"/>
                  </a:lnTo>
                  <a:lnTo>
                    <a:pt x="226" y="364"/>
                  </a:lnTo>
                  <a:lnTo>
                    <a:pt x="225" y="360"/>
                  </a:lnTo>
                  <a:lnTo>
                    <a:pt x="212" y="360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96" name="Freeform 88"/>
            <p:cNvSpPr>
              <a:spLocks/>
            </p:cNvSpPr>
            <p:nvPr/>
          </p:nvSpPr>
          <p:spPr bwMode="gray">
            <a:xfrm>
              <a:off x="2703" y="1086"/>
              <a:ext cx="869" cy="1197"/>
            </a:xfrm>
            <a:custGeom>
              <a:avLst/>
              <a:gdLst/>
              <a:ahLst/>
              <a:cxnLst>
                <a:cxn ang="0">
                  <a:pos x="319" y="686"/>
                </a:cxn>
                <a:cxn ang="0">
                  <a:pos x="362" y="668"/>
                </a:cxn>
                <a:cxn ang="0">
                  <a:pos x="374" y="589"/>
                </a:cxn>
                <a:cxn ang="0">
                  <a:pos x="399" y="535"/>
                </a:cxn>
                <a:cxn ang="0">
                  <a:pos x="429" y="430"/>
                </a:cxn>
                <a:cxn ang="0">
                  <a:pos x="427" y="352"/>
                </a:cxn>
                <a:cxn ang="0">
                  <a:pos x="523" y="276"/>
                </a:cxn>
                <a:cxn ang="0">
                  <a:pos x="560" y="260"/>
                </a:cxn>
                <a:cxn ang="0">
                  <a:pos x="546" y="222"/>
                </a:cxn>
                <a:cxn ang="0">
                  <a:pos x="591" y="183"/>
                </a:cxn>
                <a:cxn ang="0">
                  <a:pos x="624" y="205"/>
                </a:cxn>
                <a:cxn ang="0">
                  <a:pos x="711" y="228"/>
                </a:cxn>
                <a:cxn ang="0">
                  <a:pos x="811" y="102"/>
                </a:cxn>
                <a:cxn ang="0">
                  <a:pos x="861" y="92"/>
                </a:cxn>
                <a:cxn ang="0">
                  <a:pos x="830" y="85"/>
                </a:cxn>
                <a:cxn ang="0">
                  <a:pos x="841" y="64"/>
                </a:cxn>
                <a:cxn ang="0">
                  <a:pos x="850" y="15"/>
                </a:cxn>
                <a:cxn ang="0">
                  <a:pos x="782" y="25"/>
                </a:cxn>
                <a:cxn ang="0">
                  <a:pos x="742" y="8"/>
                </a:cxn>
                <a:cxn ang="0">
                  <a:pos x="742" y="41"/>
                </a:cxn>
                <a:cxn ang="0">
                  <a:pos x="716" y="58"/>
                </a:cxn>
                <a:cxn ang="0">
                  <a:pos x="709" y="33"/>
                </a:cxn>
                <a:cxn ang="0">
                  <a:pos x="681" y="26"/>
                </a:cxn>
                <a:cxn ang="0">
                  <a:pos x="647" y="47"/>
                </a:cxn>
                <a:cxn ang="0">
                  <a:pos x="593" y="106"/>
                </a:cxn>
                <a:cxn ang="0">
                  <a:pos x="569" y="137"/>
                </a:cxn>
                <a:cxn ang="0">
                  <a:pos x="517" y="164"/>
                </a:cxn>
                <a:cxn ang="0">
                  <a:pos x="469" y="247"/>
                </a:cxn>
                <a:cxn ang="0">
                  <a:pos x="399" y="340"/>
                </a:cxn>
                <a:cxn ang="0">
                  <a:pos x="354" y="418"/>
                </a:cxn>
                <a:cxn ang="0">
                  <a:pos x="333" y="490"/>
                </a:cxn>
                <a:cxn ang="0">
                  <a:pos x="314" y="547"/>
                </a:cxn>
                <a:cxn ang="0">
                  <a:pos x="291" y="599"/>
                </a:cxn>
                <a:cxn ang="0">
                  <a:pos x="246" y="655"/>
                </a:cxn>
                <a:cxn ang="0">
                  <a:pos x="217" y="718"/>
                </a:cxn>
                <a:cxn ang="0">
                  <a:pos x="255" y="684"/>
                </a:cxn>
                <a:cxn ang="0">
                  <a:pos x="280" y="700"/>
                </a:cxn>
                <a:cxn ang="0">
                  <a:pos x="219" y="741"/>
                </a:cxn>
                <a:cxn ang="0">
                  <a:pos x="76" y="809"/>
                </a:cxn>
                <a:cxn ang="0">
                  <a:pos x="21" y="903"/>
                </a:cxn>
                <a:cxn ang="0">
                  <a:pos x="1" y="978"/>
                </a:cxn>
                <a:cxn ang="0">
                  <a:pos x="40" y="1014"/>
                </a:cxn>
                <a:cxn ang="0">
                  <a:pos x="17" y="1054"/>
                </a:cxn>
                <a:cxn ang="0">
                  <a:pos x="22" y="1083"/>
                </a:cxn>
                <a:cxn ang="0">
                  <a:pos x="40" y="1106"/>
                </a:cxn>
                <a:cxn ang="0">
                  <a:pos x="25" y="1162"/>
                </a:cxn>
                <a:cxn ang="0">
                  <a:pos x="63" y="1186"/>
                </a:cxn>
                <a:cxn ang="0">
                  <a:pos x="137" y="1174"/>
                </a:cxn>
                <a:cxn ang="0">
                  <a:pos x="218" y="1101"/>
                </a:cxn>
                <a:cxn ang="0">
                  <a:pos x="283" y="1067"/>
                </a:cxn>
                <a:cxn ang="0">
                  <a:pos x="283" y="1051"/>
                </a:cxn>
                <a:cxn ang="0">
                  <a:pos x="280" y="1040"/>
                </a:cxn>
                <a:cxn ang="0">
                  <a:pos x="314" y="1022"/>
                </a:cxn>
                <a:cxn ang="0">
                  <a:pos x="328" y="935"/>
                </a:cxn>
                <a:cxn ang="0">
                  <a:pos x="297" y="825"/>
                </a:cxn>
              </a:cxnLst>
              <a:rect l="0" t="0" r="r" b="b"/>
              <a:pathLst>
                <a:path w="869" h="1197">
                  <a:moveTo>
                    <a:pt x="306" y="723"/>
                  </a:moveTo>
                  <a:lnTo>
                    <a:pt x="306" y="708"/>
                  </a:lnTo>
                  <a:lnTo>
                    <a:pt x="309" y="696"/>
                  </a:lnTo>
                  <a:lnTo>
                    <a:pt x="313" y="690"/>
                  </a:lnTo>
                  <a:lnTo>
                    <a:pt x="319" y="686"/>
                  </a:lnTo>
                  <a:lnTo>
                    <a:pt x="327" y="685"/>
                  </a:lnTo>
                  <a:lnTo>
                    <a:pt x="335" y="682"/>
                  </a:lnTo>
                  <a:lnTo>
                    <a:pt x="344" y="680"/>
                  </a:lnTo>
                  <a:lnTo>
                    <a:pt x="353" y="676"/>
                  </a:lnTo>
                  <a:lnTo>
                    <a:pt x="362" y="668"/>
                  </a:lnTo>
                  <a:lnTo>
                    <a:pt x="370" y="655"/>
                  </a:lnTo>
                  <a:lnTo>
                    <a:pt x="364" y="639"/>
                  </a:lnTo>
                  <a:lnTo>
                    <a:pt x="364" y="622"/>
                  </a:lnTo>
                  <a:lnTo>
                    <a:pt x="368" y="606"/>
                  </a:lnTo>
                  <a:lnTo>
                    <a:pt x="374" y="589"/>
                  </a:lnTo>
                  <a:lnTo>
                    <a:pt x="382" y="572"/>
                  </a:lnTo>
                  <a:lnTo>
                    <a:pt x="370" y="561"/>
                  </a:lnTo>
                  <a:lnTo>
                    <a:pt x="376" y="553"/>
                  </a:lnTo>
                  <a:lnTo>
                    <a:pt x="386" y="545"/>
                  </a:lnTo>
                  <a:lnTo>
                    <a:pt x="399" y="535"/>
                  </a:lnTo>
                  <a:lnTo>
                    <a:pt x="410" y="525"/>
                  </a:lnTo>
                  <a:lnTo>
                    <a:pt x="418" y="515"/>
                  </a:lnTo>
                  <a:lnTo>
                    <a:pt x="422" y="506"/>
                  </a:lnTo>
                  <a:lnTo>
                    <a:pt x="427" y="439"/>
                  </a:lnTo>
                  <a:lnTo>
                    <a:pt x="429" y="430"/>
                  </a:lnTo>
                  <a:lnTo>
                    <a:pt x="433" y="424"/>
                  </a:lnTo>
                  <a:lnTo>
                    <a:pt x="437" y="420"/>
                  </a:lnTo>
                  <a:lnTo>
                    <a:pt x="442" y="415"/>
                  </a:lnTo>
                  <a:lnTo>
                    <a:pt x="444" y="408"/>
                  </a:lnTo>
                  <a:lnTo>
                    <a:pt x="427" y="352"/>
                  </a:lnTo>
                  <a:lnTo>
                    <a:pt x="450" y="319"/>
                  </a:lnTo>
                  <a:lnTo>
                    <a:pt x="470" y="315"/>
                  </a:lnTo>
                  <a:lnTo>
                    <a:pt x="500" y="262"/>
                  </a:lnTo>
                  <a:lnTo>
                    <a:pt x="511" y="270"/>
                  </a:lnTo>
                  <a:lnTo>
                    <a:pt x="523" y="276"/>
                  </a:lnTo>
                  <a:lnTo>
                    <a:pt x="536" y="279"/>
                  </a:lnTo>
                  <a:lnTo>
                    <a:pt x="549" y="278"/>
                  </a:lnTo>
                  <a:lnTo>
                    <a:pt x="564" y="272"/>
                  </a:lnTo>
                  <a:lnTo>
                    <a:pt x="563" y="269"/>
                  </a:lnTo>
                  <a:lnTo>
                    <a:pt x="560" y="260"/>
                  </a:lnTo>
                  <a:lnTo>
                    <a:pt x="556" y="251"/>
                  </a:lnTo>
                  <a:lnTo>
                    <a:pt x="554" y="240"/>
                  </a:lnTo>
                  <a:lnTo>
                    <a:pt x="550" y="231"/>
                  </a:lnTo>
                  <a:lnTo>
                    <a:pt x="547" y="224"/>
                  </a:lnTo>
                  <a:lnTo>
                    <a:pt x="546" y="222"/>
                  </a:lnTo>
                  <a:lnTo>
                    <a:pt x="554" y="215"/>
                  </a:lnTo>
                  <a:lnTo>
                    <a:pt x="564" y="206"/>
                  </a:lnTo>
                  <a:lnTo>
                    <a:pt x="574" y="196"/>
                  </a:lnTo>
                  <a:lnTo>
                    <a:pt x="583" y="188"/>
                  </a:lnTo>
                  <a:lnTo>
                    <a:pt x="591" y="183"/>
                  </a:lnTo>
                  <a:lnTo>
                    <a:pt x="599" y="189"/>
                  </a:lnTo>
                  <a:lnTo>
                    <a:pt x="604" y="192"/>
                  </a:lnTo>
                  <a:lnTo>
                    <a:pt x="610" y="196"/>
                  </a:lnTo>
                  <a:lnTo>
                    <a:pt x="616" y="199"/>
                  </a:lnTo>
                  <a:lnTo>
                    <a:pt x="624" y="205"/>
                  </a:lnTo>
                  <a:lnTo>
                    <a:pt x="634" y="213"/>
                  </a:lnTo>
                  <a:lnTo>
                    <a:pt x="647" y="228"/>
                  </a:lnTo>
                  <a:lnTo>
                    <a:pt x="677" y="216"/>
                  </a:lnTo>
                  <a:lnTo>
                    <a:pt x="693" y="229"/>
                  </a:lnTo>
                  <a:lnTo>
                    <a:pt x="711" y="228"/>
                  </a:lnTo>
                  <a:lnTo>
                    <a:pt x="731" y="174"/>
                  </a:lnTo>
                  <a:lnTo>
                    <a:pt x="722" y="140"/>
                  </a:lnTo>
                  <a:lnTo>
                    <a:pt x="739" y="98"/>
                  </a:lnTo>
                  <a:lnTo>
                    <a:pt x="772" y="76"/>
                  </a:lnTo>
                  <a:lnTo>
                    <a:pt x="811" y="102"/>
                  </a:lnTo>
                  <a:lnTo>
                    <a:pt x="829" y="103"/>
                  </a:lnTo>
                  <a:lnTo>
                    <a:pt x="815" y="142"/>
                  </a:lnTo>
                  <a:lnTo>
                    <a:pt x="841" y="134"/>
                  </a:lnTo>
                  <a:lnTo>
                    <a:pt x="869" y="98"/>
                  </a:lnTo>
                  <a:lnTo>
                    <a:pt x="861" y="92"/>
                  </a:lnTo>
                  <a:lnTo>
                    <a:pt x="855" y="90"/>
                  </a:lnTo>
                  <a:lnTo>
                    <a:pt x="848" y="90"/>
                  </a:lnTo>
                  <a:lnTo>
                    <a:pt x="843" y="92"/>
                  </a:lnTo>
                  <a:lnTo>
                    <a:pt x="837" y="90"/>
                  </a:lnTo>
                  <a:lnTo>
                    <a:pt x="830" y="85"/>
                  </a:lnTo>
                  <a:lnTo>
                    <a:pt x="824" y="75"/>
                  </a:lnTo>
                  <a:lnTo>
                    <a:pt x="828" y="71"/>
                  </a:lnTo>
                  <a:lnTo>
                    <a:pt x="832" y="69"/>
                  </a:lnTo>
                  <a:lnTo>
                    <a:pt x="837" y="67"/>
                  </a:lnTo>
                  <a:lnTo>
                    <a:pt x="841" y="64"/>
                  </a:lnTo>
                  <a:lnTo>
                    <a:pt x="842" y="60"/>
                  </a:lnTo>
                  <a:lnTo>
                    <a:pt x="841" y="52"/>
                  </a:lnTo>
                  <a:lnTo>
                    <a:pt x="836" y="42"/>
                  </a:lnTo>
                  <a:lnTo>
                    <a:pt x="868" y="30"/>
                  </a:lnTo>
                  <a:lnTo>
                    <a:pt x="850" y="15"/>
                  </a:lnTo>
                  <a:lnTo>
                    <a:pt x="833" y="5"/>
                  </a:lnTo>
                  <a:lnTo>
                    <a:pt x="818" y="0"/>
                  </a:lnTo>
                  <a:lnTo>
                    <a:pt x="805" y="2"/>
                  </a:lnTo>
                  <a:lnTo>
                    <a:pt x="792" y="11"/>
                  </a:lnTo>
                  <a:lnTo>
                    <a:pt x="782" y="25"/>
                  </a:lnTo>
                  <a:lnTo>
                    <a:pt x="773" y="47"/>
                  </a:lnTo>
                  <a:lnTo>
                    <a:pt x="761" y="10"/>
                  </a:lnTo>
                  <a:lnTo>
                    <a:pt x="751" y="6"/>
                  </a:lnTo>
                  <a:lnTo>
                    <a:pt x="746" y="6"/>
                  </a:lnTo>
                  <a:lnTo>
                    <a:pt x="742" y="8"/>
                  </a:lnTo>
                  <a:lnTo>
                    <a:pt x="741" y="14"/>
                  </a:lnTo>
                  <a:lnTo>
                    <a:pt x="741" y="19"/>
                  </a:lnTo>
                  <a:lnTo>
                    <a:pt x="742" y="26"/>
                  </a:lnTo>
                  <a:lnTo>
                    <a:pt x="742" y="34"/>
                  </a:lnTo>
                  <a:lnTo>
                    <a:pt x="742" y="41"/>
                  </a:lnTo>
                  <a:lnTo>
                    <a:pt x="739" y="47"/>
                  </a:lnTo>
                  <a:lnTo>
                    <a:pt x="731" y="48"/>
                  </a:lnTo>
                  <a:lnTo>
                    <a:pt x="725" y="51"/>
                  </a:lnTo>
                  <a:lnTo>
                    <a:pt x="722" y="55"/>
                  </a:lnTo>
                  <a:lnTo>
                    <a:pt x="716" y="58"/>
                  </a:lnTo>
                  <a:lnTo>
                    <a:pt x="707" y="61"/>
                  </a:lnTo>
                  <a:lnTo>
                    <a:pt x="706" y="56"/>
                  </a:lnTo>
                  <a:lnTo>
                    <a:pt x="706" y="49"/>
                  </a:lnTo>
                  <a:lnTo>
                    <a:pt x="707" y="41"/>
                  </a:lnTo>
                  <a:lnTo>
                    <a:pt x="709" y="33"/>
                  </a:lnTo>
                  <a:lnTo>
                    <a:pt x="709" y="25"/>
                  </a:lnTo>
                  <a:lnTo>
                    <a:pt x="706" y="19"/>
                  </a:lnTo>
                  <a:lnTo>
                    <a:pt x="701" y="15"/>
                  </a:lnTo>
                  <a:lnTo>
                    <a:pt x="693" y="15"/>
                  </a:lnTo>
                  <a:lnTo>
                    <a:pt x="681" y="26"/>
                  </a:lnTo>
                  <a:lnTo>
                    <a:pt x="673" y="35"/>
                  </a:lnTo>
                  <a:lnTo>
                    <a:pt x="666" y="41"/>
                  </a:lnTo>
                  <a:lnTo>
                    <a:pt x="661" y="44"/>
                  </a:lnTo>
                  <a:lnTo>
                    <a:pt x="656" y="47"/>
                  </a:lnTo>
                  <a:lnTo>
                    <a:pt x="647" y="47"/>
                  </a:lnTo>
                  <a:lnTo>
                    <a:pt x="637" y="47"/>
                  </a:lnTo>
                  <a:lnTo>
                    <a:pt x="620" y="57"/>
                  </a:lnTo>
                  <a:lnTo>
                    <a:pt x="608" y="71"/>
                  </a:lnTo>
                  <a:lnTo>
                    <a:pt x="599" y="89"/>
                  </a:lnTo>
                  <a:lnTo>
                    <a:pt x="593" y="106"/>
                  </a:lnTo>
                  <a:lnTo>
                    <a:pt x="591" y="121"/>
                  </a:lnTo>
                  <a:lnTo>
                    <a:pt x="583" y="129"/>
                  </a:lnTo>
                  <a:lnTo>
                    <a:pt x="577" y="134"/>
                  </a:lnTo>
                  <a:lnTo>
                    <a:pt x="573" y="137"/>
                  </a:lnTo>
                  <a:lnTo>
                    <a:pt x="569" y="137"/>
                  </a:lnTo>
                  <a:lnTo>
                    <a:pt x="563" y="135"/>
                  </a:lnTo>
                  <a:lnTo>
                    <a:pt x="552" y="131"/>
                  </a:lnTo>
                  <a:lnTo>
                    <a:pt x="537" y="146"/>
                  </a:lnTo>
                  <a:lnTo>
                    <a:pt x="526" y="156"/>
                  </a:lnTo>
                  <a:lnTo>
                    <a:pt x="517" y="164"/>
                  </a:lnTo>
                  <a:lnTo>
                    <a:pt x="511" y="172"/>
                  </a:lnTo>
                  <a:lnTo>
                    <a:pt x="508" y="184"/>
                  </a:lnTo>
                  <a:lnTo>
                    <a:pt x="506" y="199"/>
                  </a:lnTo>
                  <a:lnTo>
                    <a:pt x="485" y="224"/>
                  </a:lnTo>
                  <a:lnTo>
                    <a:pt x="469" y="247"/>
                  </a:lnTo>
                  <a:lnTo>
                    <a:pt x="456" y="267"/>
                  </a:lnTo>
                  <a:lnTo>
                    <a:pt x="445" y="288"/>
                  </a:lnTo>
                  <a:lnTo>
                    <a:pt x="433" y="306"/>
                  </a:lnTo>
                  <a:lnTo>
                    <a:pt x="418" y="324"/>
                  </a:lnTo>
                  <a:lnTo>
                    <a:pt x="399" y="340"/>
                  </a:lnTo>
                  <a:lnTo>
                    <a:pt x="396" y="356"/>
                  </a:lnTo>
                  <a:lnTo>
                    <a:pt x="388" y="371"/>
                  </a:lnTo>
                  <a:lnTo>
                    <a:pt x="378" y="386"/>
                  </a:lnTo>
                  <a:lnTo>
                    <a:pt x="365" y="403"/>
                  </a:lnTo>
                  <a:lnTo>
                    <a:pt x="354" y="418"/>
                  </a:lnTo>
                  <a:lnTo>
                    <a:pt x="345" y="435"/>
                  </a:lnTo>
                  <a:lnTo>
                    <a:pt x="340" y="452"/>
                  </a:lnTo>
                  <a:lnTo>
                    <a:pt x="340" y="467"/>
                  </a:lnTo>
                  <a:lnTo>
                    <a:pt x="347" y="485"/>
                  </a:lnTo>
                  <a:lnTo>
                    <a:pt x="333" y="490"/>
                  </a:lnTo>
                  <a:lnTo>
                    <a:pt x="323" y="498"/>
                  </a:lnTo>
                  <a:lnTo>
                    <a:pt x="315" y="507"/>
                  </a:lnTo>
                  <a:lnTo>
                    <a:pt x="310" y="517"/>
                  </a:lnTo>
                  <a:lnTo>
                    <a:pt x="310" y="531"/>
                  </a:lnTo>
                  <a:lnTo>
                    <a:pt x="314" y="547"/>
                  </a:lnTo>
                  <a:lnTo>
                    <a:pt x="324" y="566"/>
                  </a:lnTo>
                  <a:lnTo>
                    <a:pt x="314" y="575"/>
                  </a:lnTo>
                  <a:lnTo>
                    <a:pt x="305" y="582"/>
                  </a:lnTo>
                  <a:lnTo>
                    <a:pt x="296" y="591"/>
                  </a:lnTo>
                  <a:lnTo>
                    <a:pt x="291" y="599"/>
                  </a:lnTo>
                  <a:lnTo>
                    <a:pt x="291" y="607"/>
                  </a:lnTo>
                  <a:lnTo>
                    <a:pt x="297" y="617"/>
                  </a:lnTo>
                  <a:lnTo>
                    <a:pt x="281" y="627"/>
                  </a:lnTo>
                  <a:lnTo>
                    <a:pt x="263" y="640"/>
                  </a:lnTo>
                  <a:lnTo>
                    <a:pt x="246" y="655"/>
                  </a:lnTo>
                  <a:lnTo>
                    <a:pt x="230" y="671"/>
                  </a:lnTo>
                  <a:lnTo>
                    <a:pt x="218" y="688"/>
                  </a:lnTo>
                  <a:lnTo>
                    <a:pt x="212" y="705"/>
                  </a:lnTo>
                  <a:lnTo>
                    <a:pt x="212" y="722"/>
                  </a:lnTo>
                  <a:lnTo>
                    <a:pt x="217" y="718"/>
                  </a:lnTo>
                  <a:lnTo>
                    <a:pt x="223" y="712"/>
                  </a:lnTo>
                  <a:lnTo>
                    <a:pt x="230" y="704"/>
                  </a:lnTo>
                  <a:lnTo>
                    <a:pt x="239" y="696"/>
                  </a:lnTo>
                  <a:lnTo>
                    <a:pt x="246" y="690"/>
                  </a:lnTo>
                  <a:lnTo>
                    <a:pt x="255" y="684"/>
                  </a:lnTo>
                  <a:lnTo>
                    <a:pt x="263" y="680"/>
                  </a:lnTo>
                  <a:lnTo>
                    <a:pt x="269" y="680"/>
                  </a:lnTo>
                  <a:lnTo>
                    <a:pt x="276" y="682"/>
                  </a:lnTo>
                  <a:lnTo>
                    <a:pt x="278" y="689"/>
                  </a:lnTo>
                  <a:lnTo>
                    <a:pt x="280" y="700"/>
                  </a:lnTo>
                  <a:lnTo>
                    <a:pt x="269" y="717"/>
                  </a:lnTo>
                  <a:lnTo>
                    <a:pt x="258" y="729"/>
                  </a:lnTo>
                  <a:lnTo>
                    <a:pt x="246" y="737"/>
                  </a:lnTo>
                  <a:lnTo>
                    <a:pt x="233" y="741"/>
                  </a:lnTo>
                  <a:lnTo>
                    <a:pt x="219" y="741"/>
                  </a:lnTo>
                  <a:lnTo>
                    <a:pt x="200" y="735"/>
                  </a:lnTo>
                  <a:lnTo>
                    <a:pt x="171" y="748"/>
                  </a:lnTo>
                  <a:lnTo>
                    <a:pt x="139" y="764"/>
                  </a:lnTo>
                  <a:lnTo>
                    <a:pt x="108" y="785"/>
                  </a:lnTo>
                  <a:lnTo>
                    <a:pt x="76" y="809"/>
                  </a:lnTo>
                  <a:lnTo>
                    <a:pt x="45" y="834"/>
                  </a:lnTo>
                  <a:lnTo>
                    <a:pt x="14" y="859"/>
                  </a:lnTo>
                  <a:lnTo>
                    <a:pt x="21" y="875"/>
                  </a:lnTo>
                  <a:lnTo>
                    <a:pt x="23" y="889"/>
                  </a:lnTo>
                  <a:lnTo>
                    <a:pt x="21" y="903"/>
                  </a:lnTo>
                  <a:lnTo>
                    <a:pt x="14" y="917"/>
                  </a:lnTo>
                  <a:lnTo>
                    <a:pt x="1" y="932"/>
                  </a:lnTo>
                  <a:lnTo>
                    <a:pt x="4" y="946"/>
                  </a:lnTo>
                  <a:lnTo>
                    <a:pt x="3" y="963"/>
                  </a:lnTo>
                  <a:lnTo>
                    <a:pt x="1" y="978"/>
                  </a:lnTo>
                  <a:lnTo>
                    <a:pt x="0" y="994"/>
                  </a:lnTo>
                  <a:lnTo>
                    <a:pt x="1" y="1005"/>
                  </a:lnTo>
                  <a:lnTo>
                    <a:pt x="21" y="1007"/>
                  </a:lnTo>
                  <a:lnTo>
                    <a:pt x="33" y="1009"/>
                  </a:lnTo>
                  <a:lnTo>
                    <a:pt x="40" y="1014"/>
                  </a:lnTo>
                  <a:lnTo>
                    <a:pt x="41" y="1021"/>
                  </a:lnTo>
                  <a:lnTo>
                    <a:pt x="39" y="1027"/>
                  </a:lnTo>
                  <a:lnTo>
                    <a:pt x="33" y="1036"/>
                  </a:lnTo>
                  <a:lnTo>
                    <a:pt x="26" y="1045"/>
                  </a:lnTo>
                  <a:lnTo>
                    <a:pt x="17" y="1054"/>
                  </a:lnTo>
                  <a:lnTo>
                    <a:pt x="9" y="1063"/>
                  </a:lnTo>
                  <a:lnTo>
                    <a:pt x="1" y="1073"/>
                  </a:lnTo>
                  <a:lnTo>
                    <a:pt x="10" y="1081"/>
                  </a:lnTo>
                  <a:lnTo>
                    <a:pt x="16" y="1083"/>
                  </a:lnTo>
                  <a:lnTo>
                    <a:pt x="22" y="1083"/>
                  </a:lnTo>
                  <a:lnTo>
                    <a:pt x="30" y="1080"/>
                  </a:lnTo>
                  <a:lnTo>
                    <a:pt x="41" y="1073"/>
                  </a:lnTo>
                  <a:lnTo>
                    <a:pt x="45" y="1087"/>
                  </a:lnTo>
                  <a:lnTo>
                    <a:pt x="44" y="1097"/>
                  </a:lnTo>
                  <a:lnTo>
                    <a:pt x="40" y="1106"/>
                  </a:lnTo>
                  <a:lnTo>
                    <a:pt x="35" y="1114"/>
                  </a:lnTo>
                  <a:lnTo>
                    <a:pt x="27" y="1122"/>
                  </a:lnTo>
                  <a:lnTo>
                    <a:pt x="19" y="1130"/>
                  </a:lnTo>
                  <a:lnTo>
                    <a:pt x="21" y="1149"/>
                  </a:lnTo>
                  <a:lnTo>
                    <a:pt x="25" y="1162"/>
                  </a:lnTo>
                  <a:lnTo>
                    <a:pt x="30" y="1170"/>
                  </a:lnTo>
                  <a:lnTo>
                    <a:pt x="37" y="1176"/>
                  </a:lnTo>
                  <a:lnTo>
                    <a:pt x="45" y="1179"/>
                  </a:lnTo>
                  <a:lnTo>
                    <a:pt x="54" y="1182"/>
                  </a:lnTo>
                  <a:lnTo>
                    <a:pt x="63" y="1186"/>
                  </a:lnTo>
                  <a:lnTo>
                    <a:pt x="72" y="1190"/>
                  </a:lnTo>
                  <a:lnTo>
                    <a:pt x="81" y="1197"/>
                  </a:lnTo>
                  <a:lnTo>
                    <a:pt x="99" y="1194"/>
                  </a:lnTo>
                  <a:lnTo>
                    <a:pt x="118" y="1186"/>
                  </a:lnTo>
                  <a:lnTo>
                    <a:pt x="137" y="1174"/>
                  </a:lnTo>
                  <a:lnTo>
                    <a:pt x="155" y="1160"/>
                  </a:lnTo>
                  <a:lnTo>
                    <a:pt x="174" y="1144"/>
                  </a:lnTo>
                  <a:lnTo>
                    <a:pt x="191" y="1128"/>
                  </a:lnTo>
                  <a:lnTo>
                    <a:pt x="205" y="1114"/>
                  </a:lnTo>
                  <a:lnTo>
                    <a:pt x="218" y="1101"/>
                  </a:lnTo>
                  <a:lnTo>
                    <a:pt x="235" y="1050"/>
                  </a:lnTo>
                  <a:lnTo>
                    <a:pt x="251" y="1086"/>
                  </a:lnTo>
                  <a:lnTo>
                    <a:pt x="278" y="1103"/>
                  </a:lnTo>
                  <a:lnTo>
                    <a:pt x="281" y="1081"/>
                  </a:lnTo>
                  <a:lnTo>
                    <a:pt x="283" y="1067"/>
                  </a:lnTo>
                  <a:lnTo>
                    <a:pt x="285" y="1056"/>
                  </a:lnTo>
                  <a:lnTo>
                    <a:pt x="286" y="1051"/>
                  </a:lnTo>
                  <a:lnTo>
                    <a:pt x="285" y="1050"/>
                  </a:lnTo>
                  <a:lnTo>
                    <a:pt x="285" y="1050"/>
                  </a:lnTo>
                  <a:lnTo>
                    <a:pt x="283" y="1051"/>
                  </a:lnTo>
                  <a:lnTo>
                    <a:pt x="283" y="1054"/>
                  </a:lnTo>
                  <a:lnTo>
                    <a:pt x="282" y="1054"/>
                  </a:lnTo>
                  <a:lnTo>
                    <a:pt x="281" y="1053"/>
                  </a:lnTo>
                  <a:lnTo>
                    <a:pt x="281" y="1048"/>
                  </a:lnTo>
                  <a:lnTo>
                    <a:pt x="280" y="1040"/>
                  </a:lnTo>
                  <a:lnTo>
                    <a:pt x="285" y="1037"/>
                  </a:lnTo>
                  <a:lnTo>
                    <a:pt x="292" y="1033"/>
                  </a:lnTo>
                  <a:lnTo>
                    <a:pt x="301" y="1028"/>
                  </a:lnTo>
                  <a:lnTo>
                    <a:pt x="309" y="1024"/>
                  </a:lnTo>
                  <a:lnTo>
                    <a:pt x="314" y="1022"/>
                  </a:lnTo>
                  <a:lnTo>
                    <a:pt x="303" y="951"/>
                  </a:lnTo>
                  <a:lnTo>
                    <a:pt x="310" y="942"/>
                  </a:lnTo>
                  <a:lnTo>
                    <a:pt x="318" y="939"/>
                  </a:lnTo>
                  <a:lnTo>
                    <a:pt x="323" y="937"/>
                  </a:lnTo>
                  <a:lnTo>
                    <a:pt x="328" y="935"/>
                  </a:lnTo>
                  <a:lnTo>
                    <a:pt x="332" y="930"/>
                  </a:lnTo>
                  <a:lnTo>
                    <a:pt x="335" y="919"/>
                  </a:lnTo>
                  <a:lnTo>
                    <a:pt x="315" y="887"/>
                  </a:lnTo>
                  <a:lnTo>
                    <a:pt x="304" y="857"/>
                  </a:lnTo>
                  <a:lnTo>
                    <a:pt x="297" y="825"/>
                  </a:lnTo>
                  <a:lnTo>
                    <a:pt x="297" y="793"/>
                  </a:lnTo>
                  <a:lnTo>
                    <a:pt x="300" y="759"/>
                  </a:lnTo>
                  <a:lnTo>
                    <a:pt x="306" y="723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97" name="Freeform 89"/>
            <p:cNvSpPr>
              <a:spLocks/>
            </p:cNvSpPr>
            <p:nvPr/>
          </p:nvSpPr>
          <p:spPr bwMode="gray">
            <a:xfrm>
              <a:off x="3418" y="2351"/>
              <a:ext cx="277" cy="228"/>
            </a:xfrm>
            <a:custGeom>
              <a:avLst/>
              <a:gdLst/>
              <a:ahLst/>
              <a:cxnLst>
                <a:cxn ang="0">
                  <a:pos x="277" y="68"/>
                </a:cxn>
                <a:cxn ang="0">
                  <a:pos x="267" y="90"/>
                </a:cxn>
                <a:cxn ang="0">
                  <a:pos x="258" y="114"/>
                </a:cxn>
                <a:cxn ang="0">
                  <a:pos x="253" y="119"/>
                </a:cxn>
                <a:cxn ang="0">
                  <a:pos x="247" y="121"/>
                </a:cxn>
                <a:cxn ang="0">
                  <a:pos x="240" y="125"/>
                </a:cxn>
                <a:cxn ang="0">
                  <a:pos x="236" y="130"/>
                </a:cxn>
                <a:cxn ang="0">
                  <a:pos x="242" y="166"/>
                </a:cxn>
                <a:cxn ang="0">
                  <a:pos x="241" y="169"/>
                </a:cxn>
                <a:cxn ang="0">
                  <a:pos x="237" y="175"/>
                </a:cxn>
                <a:cxn ang="0">
                  <a:pos x="232" y="180"/>
                </a:cxn>
                <a:cxn ang="0">
                  <a:pos x="226" y="180"/>
                </a:cxn>
                <a:cxn ang="0">
                  <a:pos x="222" y="177"/>
                </a:cxn>
                <a:cxn ang="0">
                  <a:pos x="218" y="173"/>
                </a:cxn>
                <a:cxn ang="0">
                  <a:pos x="212" y="175"/>
                </a:cxn>
                <a:cxn ang="0">
                  <a:pos x="205" y="182"/>
                </a:cxn>
                <a:cxn ang="0">
                  <a:pos x="201" y="191"/>
                </a:cxn>
                <a:cxn ang="0">
                  <a:pos x="185" y="212"/>
                </a:cxn>
                <a:cxn ang="0">
                  <a:pos x="168" y="228"/>
                </a:cxn>
                <a:cxn ang="0">
                  <a:pos x="158" y="209"/>
                </a:cxn>
                <a:cxn ang="0">
                  <a:pos x="78" y="225"/>
                </a:cxn>
                <a:cxn ang="0">
                  <a:pos x="76" y="217"/>
                </a:cxn>
                <a:cxn ang="0">
                  <a:pos x="73" y="198"/>
                </a:cxn>
                <a:cxn ang="0">
                  <a:pos x="82" y="164"/>
                </a:cxn>
                <a:cxn ang="0">
                  <a:pos x="82" y="145"/>
                </a:cxn>
                <a:cxn ang="0">
                  <a:pos x="74" y="130"/>
                </a:cxn>
                <a:cxn ang="0">
                  <a:pos x="55" y="131"/>
                </a:cxn>
                <a:cxn ang="0">
                  <a:pos x="39" y="131"/>
                </a:cxn>
                <a:cxn ang="0">
                  <a:pos x="22" y="118"/>
                </a:cxn>
                <a:cxn ang="0">
                  <a:pos x="17" y="86"/>
                </a:cxn>
                <a:cxn ang="0">
                  <a:pos x="7" y="50"/>
                </a:cxn>
                <a:cxn ang="0">
                  <a:pos x="14" y="34"/>
                </a:cxn>
                <a:cxn ang="0">
                  <a:pos x="28" y="25"/>
                </a:cxn>
                <a:cxn ang="0">
                  <a:pos x="35" y="18"/>
                </a:cxn>
                <a:cxn ang="0">
                  <a:pos x="72" y="8"/>
                </a:cxn>
                <a:cxn ang="0">
                  <a:pos x="112" y="13"/>
                </a:cxn>
                <a:cxn ang="0">
                  <a:pos x="131" y="11"/>
                </a:cxn>
                <a:cxn ang="0">
                  <a:pos x="148" y="13"/>
                </a:cxn>
                <a:cxn ang="0">
                  <a:pos x="159" y="5"/>
                </a:cxn>
                <a:cxn ang="0">
                  <a:pos x="171" y="2"/>
                </a:cxn>
                <a:cxn ang="0">
                  <a:pos x="186" y="7"/>
                </a:cxn>
                <a:cxn ang="0">
                  <a:pos x="197" y="8"/>
                </a:cxn>
                <a:cxn ang="0">
                  <a:pos x="208" y="7"/>
                </a:cxn>
                <a:cxn ang="0">
                  <a:pos x="227" y="23"/>
                </a:cxn>
                <a:cxn ang="0">
                  <a:pos x="241" y="40"/>
                </a:cxn>
                <a:cxn ang="0">
                  <a:pos x="259" y="52"/>
                </a:cxn>
                <a:cxn ang="0">
                  <a:pos x="277" y="55"/>
                </a:cxn>
              </a:cxnLst>
              <a:rect l="0" t="0" r="r" b="b"/>
              <a:pathLst>
                <a:path w="277" h="228">
                  <a:moveTo>
                    <a:pt x="277" y="55"/>
                  </a:moveTo>
                  <a:lnTo>
                    <a:pt x="277" y="68"/>
                  </a:lnTo>
                  <a:lnTo>
                    <a:pt x="272" y="80"/>
                  </a:lnTo>
                  <a:lnTo>
                    <a:pt x="267" y="90"/>
                  </a:lnTo>
                  <a:lnTo>
                    <a:pt x="260" y="102"/>
                  </a:lnTo>
                  <a:lnTo>
                    <a:pt x="258" y="114"/>
                  </a:lnTo>
                  <a:lnTo>
                    <a:pt x="255" y="117"/>
                  </a:lnTo>
                  <a:lnTo>
                    <a:pt x="253" y="119"/>
                  </a:lnTo>
                  <a:lnTo>
                    <a:pt x="250" y="121"/>
                  </a:lnTo>
                  <a:lnTo>
                    <a:pt x="247" y="121"/>
                  </a:lnTo>
                  <a:lnTo>
                    <a:pt x="244" y="122"/>
                  </a:lnTo>
                  <a:lnTo>
                    <a:pt x="240" y="125"/>
                  </a:lnTo>
                  <a:lnTo>
                    <a:pt x="237" y="127"/>
                  </a:lnTo>
                  <a:lnTo>
                    <a:pt x="236" y="130"/>
                  </a:lnTo>
                  <a:lnTo>
                    <a:pt x="235" y="148"/>
                  </a:lnTo>
                  <a:lnTo>
                    <a:pt x="242" y="166"/>
                  </a:lnTo>
                  <a:lnTo>
                    <a:pt x="241" y="168"/>
                  </a:lnTo>
                  <a:lnTo>
                    <a:pt x="241" y="169"/>
                  </a:lnTo>
                  <a:lnTo>
                    <a:pt x="240" y="172"/>
                  </a:lnTo>
                  <a:lnTo>
                    <a:pt x="237" y="175"/>
                  </a:lnTo>
                  <a:lnTo>
                    <a:pt x="236" y="177"/>
                  </a:lnTo>
                  <a:lnTo>
                    <a:pt x="232" y="180"/>
                  </a:lnTo>
                  <a:lnTo>
                    <a:pt x="230" y="181"/>
                  </a:lnTo>
                  <a:lnTo>
                    <a:pt x="226" y="180"/>
                  </a:lnTo>
                  <a:lnTo>
                    <a:pt x="223" y="180"/>
                  </a:lnTo>
                  <a:lnTo>
                    <a:pt x="222" y="177"/>
                  </a:lnTo>
                  <a:lnTo>
                    <a:pt x="219" y="176"/>
                  </a:lnTo>
                  <a:lnTo>
                    <a:pt x="218" y="173"/>
                  </a:lnTo>
                  <a:lnTo>
                    <a:pt x="215" y="172"/>
                  </a:lnTo>
                  <a:lnTo>
                    <a:pt x="212" y="175"/>
                  </a:lnTo>
                  <a:lnTo>
                    <a:pt x="208" y="178"/>
                  </a:lnTo>
                  <a:lnTo>
                    <a:pt x="205" y="182"/>
                  </a:lnTo>
                  <a:lnTo>
                    <a:pt x="203" y="186"/>
                  </a:lnTo>
                  <a:lnTo>
                    <a:pt x="201" y="191"/>
                  </a:lnTo>
                  <a:lnTo>
                    <a:pt x="192" y="200"/>
                  </a:lnTo>
                  <a:lnTo>
                    <a:pt x="185" y="212"/>
                  </a:lnTo>
                  <a:lnTo>
                    <a:pt x="177" y="222"/>
                  </a:lnTo>
                  <a:lnTo>
                    <a:pt x="168" y="228"/>
                  </a:lnTo>
                  <a:lnTo>
                    <a:pt x="164" y="218"/>
                  </a:lnTo>
                  <a:lnTo>
                    <a:pt x="158" y="209"/>
                  </a:lnTo>
                  <a:lnTo>
                    <a:pt x="149" y="203"/>
                  </a:lnTo>
                  <a:lnTo>
                    <a:pt x="78" y="225"/>
                  </a:lnTo>
                  <a:lnTo>
                    <a:pt x="77" y="223"/>
                  </a:lnTo>
                  <a:lnTo>
                    <a:pt x="76" y="217"/>
                  </a:lnTo>
                  <a:lnTo>
                    <a:pt x="74" y="208"/>
                  </a:lnTo>
                  <a:lnTo>
                    <a:pt x="73" y="198"/>
                  </a:lnTo>
                  <a:lnTo>
                    <a:pt x="73" y="190"/>
                  </a:lnTo>
                  <a:lnTo>
                    <a:pt x="82" y="164"/>
                  </a:lnTo>
                  <a:lnTo>
                    <a:pt x="82" y="155"/>
                  </a:lnTo>
                  <a:lnTo>
                    <a:pt x="82" y="145"/>
                  </a:lnTo>
                  <a:lnTo>
                    <a:pt x="80" y="136"/>
                  </a:lnTo>
                  <a:lnTo>
                    <a:pt x="74" y="130"/>
                  </a:lnTo>
                  <a:lnTo>
                    <a:pt x="65" y="128"/>
                  </a:lnTo>
                  <a:lnTo>
                    <a:pt x="55" y="131"/>
                  </a:lnTo>
                  <a:lnTo>
                    <a:pt x="46" y="132"/>
                  </a:lnTo>
                  <a:lnTo>
                    <a:pt x="39" y="131"/>
                  </a:lnTo>
                  <a:lnTo>
                    <a:pt x="30" y="127"/>
                  </a:lnTo>
                  <a:lnTo>
                    <a:pt x="22" y="118"/>
                  </a:lnTo>
                  <a:lnTo>
                    <a:pt x="21" y="104"/>
                  </a:lnTo>
                  <a:lnTo>
                    <a:pt x="17" y="86"/>
                  </a:lnTo>
                  <a:lnTo>
                    <a:pt x="12" y="67"/>
                  </a:lnTo>
                  <a:lnTo>
                    <a:pt x="7" y="50"/>
                  </a:lnTo>
                  <a:lnTo>
                    <a:pt x="0" y="40"/>
                  </a:lnTo>
                  <a:lnTo>
                    <a:pt x="14" y="34"/>
                  </a:lnTo>
                  <a:lnTo>
                    <a:pt x="23" y="28"/>
                  </a:lnTo>
                  <a:lnTo>
                    <a:pt x="28" y="25"/>
                  </a:lnTo>
                  <a:lnTo>
                    <a:pt x="32" y="21"/>
                  </a:lnTo>
                  <a:lnTo>
                    <a:pt x="35" y="18"/>
                  </a:lnTo>
                  <a:lnTo>
                    <a:pt x="53" y="11"/>
                  </a:lnTo>
                  <a:lnTo>
                    <a:pt x="72" y="8"/>
                  </a:lnTo>
                  <a:lnTo>
                    <a:pt x="92" y="9"/>
                  </a:lnTo>
                  <a:lnTo>
                    <a:pt x="112" y="13"/>
                  </a:lnTo>
                  <a:lnTo>
                    <a:pt x="121" y="12"/>
                  </a:lnTo>
                  <a:lnTo>
                    <a:pt x="131" y="11"/>
                  </a:lnTo>
                  <a:lnTo>
                    <a:pt x="141" y="13"/>
                  </a:lnTo>
                  <a:lnTo>
                    <a:pt x="148" y="13"/>
                  </a:lnTo>
                  <a:lnTo>
                    <a:pt x="154" y="9"/>
                  </a:lnTo>
                  <a:lnTo>
                    <a:pt x="159" y="5"/>
                  </a:lnTo>
                  <a:lnTo>
                    <a:pt x="164" y="0"/>
                  </a:lnTo>
                  <a:lnTo>
                    <a:pt x="171" y="2"/>
                  </a:lnTo>
                  <a:lnTo>
                    <a:pt x="178" y="4"/>
                  </a:lnTo>
                  <a:lnTo>
                    <a:pt x="186" y="7"/>
                  </a:lnTo>
                  <a:lnTo>
                    <a:pt x="191" y="8"/>
                  </a:lnTo>
                  <a:lnTo>
                    <a:pt x="197" y="8"/>
                  </a:lnTo>
                  <a:lnTo>
                    <a:pt x="203" y="7"/>
                  </a:lnTo>
                  <a:lnTo>
                    <a:pt x="208" y="7"/>
                  </a:lnTo>
                  <a:lnTo>
                    <a:pt x="218" y="14"/>
                  </a:lnTo>
                  <a:lnTo>
                    <a:pt x="227" y="23"/>
                  </a:lnTo>
                  <a:lnTo>
                    <a:pt x="235" y="34"/>
                  </a:lnTo>
                  <a:lnTo>
                    <a:pt x="241" y="40"/>
                  </a:lnTo>
                  <a:lnTo>
                    <a:pt x="249" y="45"/>
                  </a:lnTo>
                  <a:lnTo>
                    <a:pt x="259" y="52"/>
                  </a:lnTo>
                  <a:lnTo>
                    <a:pt x="268" y="55"/>
                  </a:lnTo>
                  <a:lnTo>
                    <a:pt x="277" y="55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98" name="Freeform 90"/>
            <p:cNvSpPr>
              <a:spLocks/>
            </p:cNvSpPr>
            <p:nvPr/>
          </p:nvSpPr>
          <p:spPr bwMode="gray">
            <a:xfrm>
              <a:off x="3418" y="2191"/>
              <a:ext cx="337" cy="215"/>
            </a:xfrm>
            <a:custGeom>
              <a:avLst/>
              <a:gdLst/>
              <a:ahLst/>
              <a:cxnLst>
                <a:cxn ang="0">
                  <a:pos x="14" y="192"/>
                </a:cxn>
                <a:cxn ang="0">
                  <a:pos x="28" y="185"/>
                </a:cxn>
                <a:cxn ang="0">
                  <a:pos x="33" y="181"/>
                </a:cxn>
                <a:cxn ang="0">
                  <a:pos x="54" y="171"/>
                </a:cxn>
                <a:cxn ang="0">
                  <a:pos x="94" y="169"/>
                </a:cxn>
                <a:cxn ang="0">
                  <a:pos x="122" y="172"/>
                </a:cxn>
                <a:cxn ang="0">
                  <a:pos x="142" y="173"/>
                </a:cxn>
                <a:cxn ang="0">
                  <a:pos x="155" y="171"/>
                </a:cxn>
                <a:cxn ang="0">
                  <a:pos x="165" y="162"/>
                </a:cxn>
                <a:cxn ang="0">
                  <a:pos x="180" y="164"/>
                </a:cxn>
                <a:cxn ang="0">
                  <a:pos x="192" y="169"/>
                </a:cxn>
                <a:cxn ang="0">
                  <a:pos x="204" y="168"/>
                </a:cxn>
                <a:cxn ang="0">
                  <a:pos x="219" y="174"/>
                </a:cxn>
                <a:cxn ang="0">
                  <a:pos x="236" y="194"/>
                </a:cxn>
                <a:cxn ang="0">
                  <a:pos x="250" y="206"/>
                </a:cxn>
                <a:cxn ang="0">
                  <a:pos x="269" y="215"/>
                </a:cxn>
                <a:cxn ang="0">
                  <a:pos x="291" y="206"/>
                </a:cxn>
                <a:cxn ang="0">
                  <a:pos x="312" y="178"/>
                </a:cxn>
                <a:cxn ang="0">
                  <a:pos x="327" y="144"/>
                </a:cxn>
                <a:cxn ang="0">
                  <a:pos x="336" y="106"/>
                </a:cxn>
                <a:cxn ang="0">
                  <a:pos x="336" y="78"/>
                </a:cxn>
                <a:cxn ang="0">
                  <a:pos x="323" y="59"/>
                </a:cxn>
                <a:cxn ang="0">
                  <a:pos x="290" y="46"/>
                </a:cxn>
                <a:cxn ang="0">
                  <a:pos x="250" y="36"/>
                </a:cxn>
                <a:cxn ang="0">
                  <a:pos x="233" y="22"/>
                </a:cxn>
                <a:cxn ang="0">
                  <a:pos x="224" y="8"/>
                </a:cxn>
                <a:cxn ang="0">
                  <a:pos x="214" y="0"/>
                </a:cxn>
                <a:cxn ang="0">
                  <a:pos x="195" y="4"/>
                </a:cxn>
                <a:cxn ang="0">
                  <a:pos x="183" y="8"/>
                </a:cxn>
                <a:cxn ang="0">
                  <a:pos x="164" y="18"/>
                </a:cxn>
                <a:cxn ang="0">
                  <a:pos x="153" y="25"/>
                </a:cxn>
                <a:cxn ang="0">
                  <a:pos x="145" y="54"/>
                </a:cxn>
                <a:cxn ang="0">
                  <a:pos x="149" y="85"/>
                </a:cxn>
                <a:cxn ang="0">
                  <a:pos x="153" y="110"/>
                </a:cxn>
                <a:cxn ang="0">
                  <a:pos x="148" y="130"/>
                </a:cxn>
                <a:cxn ang="0">
                  <a:pos x="124" y="136"/>
                </a:cxn>
                <a:cxn ang="0">
                  <a:pos x="104" y="123"/>
                </a:cxn>
                <a:cxn ang="0">
                  <a:pos x="89" y="103"/>
                </a:cxn>
                <a:cxn ang="0">
                  <a:pos x="72" y="92"/>
                </a:cxn>
                <a:cxn ang="0">
                  <a:pos x="49" y="90"/>
                </a:cxn>
                <a:cxn ang="0">
                  <a:pos x="31" y="101"/>
                </a:cxn>
                <a:cxn ang="0">
                  <a:pos x="19" y="127"/>
                </a:cxn>
                <a:cxn ang="0">
                  <a:pos x="10" y="154"/>
                </a:cxn>
                <a:cxn ang="0">
                  <a:pos x="3" y="180"/>
                </a:cxn>
                <a:cxn ang="0">
                  <a:pos x="1" y="197"/>
                </a:cxn>
              </a:cxnLst>
              <a:rect l="0" t="0" r="r" b="b"/>
              <a:pathLst>
                <a:path w="337" h="215">
                  <a:moveTo>
                    <a:pt x="1" y="197"/>
                  </a:moveTo>
                  <a:lnTo>
                    <a:pt x="14" y="192"/>
                  </a:lnTo>
                  <a:lnTo>
                    <a:pt x="23" y="188"/>
                  </a:lnTo>
                  <a:lnTo>
                    <a:pt x="28" y="185"/>
                  </a:lnTo>
                  <a:lnTo>
                    <a:pt x="32" y="182"/>
                  </a:lnTo>
                  <a:lnTo>
                    <a:pt x="33" y="181"/>
                  </a:lnTo>
                  <a:lnTo>
                    <a:pt x="36" y="178"/>
                  </a:lnTo>
                  <a:lnTo>
                    <a:pt x="54" y="171"/>
                  </a:lnTo>
                  <a:lnTo>
                    <a:pt x="73" y="168"/>
                  </a:lnTo>
                  <a:lnTo>
                    <a:pt x="94" y="169"/>
                  </a:lnTo>
                  <a:lnTo>
                    <a:pt x="113" y="173"/>
                  </a:lnTo>
                  <a:lnTo>
                    <a:pt x="122" y="172"/>
                  </a:lnTo>
                  <a:lnTo>
                    <a:pt x="132" y="172"/>
                  </a:lnTo>
                  <a:lnTo>
                    <a:pt x="142" y="173"/>
                  </a:lnTo>
                  <a:lnTo>
                    <a:pt x="149" y="173"/>
                  </a:lnTo>
                  <a:lnTo>
                    <a:pt x="155" y="171"/>
                  </a:lnTo>
                  <a:lnTo>
                    <a:pt x="160" y="165"/>
                  </a:lnTo>
                  <a:lnTo>
                    <a:pt x="165" y="162"/>
                  </a:lnTo>
                  <a:lnTo>
                    <a:pt x="172" y="163"/>
                  </a:lnTo>
                  <a:lnTo>
                    <a:pt x="180" y="164"/>
                  </a:lnTo>
                  <a:lnTo>
                    <a:pt x="187" y="167"/>
                  </a:lnTo>
                  <a:lnTo>
                    <a:pt x="192" y="169"/>
                  </a:lnTo>
                  <a:lnTo>
                    <a:pt x="199" y="168"/>
                  </a:lnTo>
                  <a:lnTo>
                    <a:pt x="204" y="168"/>
                  </a:lnTo>
                  <a:lnTo>
                    <a:pt x="209" y="168"/>
                  </a:lnTo>
                  <a:lnTo>
                    <a:pt x="219" y="174"/>
                  </a:lnTo>
                  <a:lnTo>
                    <a:pt x="228" y="183"/>
                  </a:lnTo>
                  <a:lnTo>
                    <a:pt x="236" y="194"/>
                  </a:lnTo>
                  <a:lnTo>
                    <a:pt x="242" y="200"/>
                  </a:lnTo>
                  <a:lnTo>
                    <a:pt x="250" y="206"/>
                  </a:lnTo>
                  <a:lnTo>
                    <a:pt x="260" y="212"/>
                  </a:lnTo>
                  <a:lnTo>
                    <a:pt x="269" y="215"/>
                  </a:lnTo>
                  <a:lnTo>
                    <a:pt x="278" y="215"/>
                  </a:lnTo>
                  <a:lnTo>
                    <a:pt x="291" y="206"/>
                  </a:lnTo>
                  <a:lnTo>
                    <a:pt x="301" y="192"/>
                  </a:lnTo>
                  <a:lnTo>
                    <a:pt x="312" y="178"/>
                  </a:lnTo>
                  <a:lnTo>
                    <a:pt x="322" y="164"/>
                  </a:lnTo>
                  <a:lnTo>
                    <a:pt x="327" y="144"/>
                  </a:lnTo>
                  <a:lnTo>
                    <a:pt x="332" y="124"/>
                  </a:lnTo>
                  <a:lnTo>
                    <a:pt x="336" y="106"/>
                  </a:lnTo>
                  <a:lnTo>
                    <a:pt x="337" y="91"/>
                  </a:lnTo>
                  <a:lnTo>
                    <a:pt x="336" y="78"/>
                  </a:lnTo>
                  <a:lnTo>
                    <a:pt x="331" y="68"/>
                  </a:lnTo>
                  <a:lnTo>
                    <a:pt x="323" y="59"/>
                  </a:lnTo>
                  <a:lnTo>
                    <a:pt x="309" y="51"/>
                  </a:lnTo>
                  <a:lnTo>
                    <a:pt x="290" y="46"/>
                  </a:lnTo>
                  <a:lnTo>
                    <a:pt x="264" y="44"/>
                  </a:lnTo>
                  <a:lnTo>
                    <a:pt x="250" y="36"/>
                  </a:lnTo>
                  <a:lnTo>
                    <a:pt x="240" y="30"/>
                  </a:lnTo>
                  <a:lnTo>
                    <a:pt x="233" y="22"/>
                  </a:lnTo>
                  <a:lnTo>
                    <a:pt x="228" y="14"/>
                  </a:lnTo>
                  <a:lnTo>
                    <a:pt x="224" y="8"/>
                  </a:lnTo>
                  <a:lnTo>
                    <a:pt x="219" y="3"/>
                  </a:lnTo>
                  <a:lnTo>
                    <a:pt x="214" y="0"/>
                  </a:lnTo>
                  <a:lnTo>
                    <a:pt x="206" y="1"/>
                  </a:lnTo>
                  <a:lnTo>
                    <a:pt x="195" y="4"/>
                  </a:lnTo>
                  <a:lnTo>
                    <a:pt x="190" y="5"/>
                  </a:lnTo>
                  <a:lnTo>
                    <a:pt x="183" y="8"/>
                  </a:lnTo>
                  <a:lnTo>
                    <a:pt x="174" y="13"/>
                  </a:lnTo>
                  <a:lnTo>
                    <a:pt x="164" y="18"/>
                  </a:lnTo>
                  <a:lnTo>
                    <a:pt x="156" y="22"/>
                  </a:lnTo>
                  <a:lnTo>
                    <a:pt x="153" y="25"/>
                  </a:lnTo>
                  <a:lnTo>
                    <a:pt x="146" y="39"/>
                  </a:lnTo>
                  <a:lnTo>
                    <a:pt x="145" y="54"/>
                  </a:lnTo>
                  <a:lnTo>
                    <a:pt x="146" y="69"/>
                  </a:lnTo>
                  <a:lnTo>
                    <a:pt x="149" y="85"/>
                  </a:lnTo>
                  <a:lnTo>
                    <a:pt x="151" y="99"/>
                  </a:lnTo>
                  <a:lnTo>
                    <a:pt x="153" y="110"/>
                  </a:lnTo>
                  <a:lnTo>
                    <a:pt x="151" y="122"/>
                  </a:lnTo>
                  <a:lnTo>
                    <a:pt x="148" y="130"/>
                  </a:lnTo>
                  <a:lnTo>
                    <a:pt x="139" y="136"/>
                  </a:lnTo>
                  <a:lnTo>
                    <a:pt x="124" y="136"/>
                  </a:lnTo>
                  <a:lnTo>
                    <a:pt x="113" y="131"/>
                  </a:lnTo>
                  <a:lnTo>
                    <a:pt x="104" y="123"/>
                  </a:lnTo>
                  <a:lnTo>
                    <a:pt x="96" y="113"/>
                  </a:lnTo>
                  <a:lnTo>
                    <a:pt x="89" y="103"/>
                  </a:lnTo>
                  <a:lnTo>
                    <a:pt x="82" y="92"/>
                  </a:lnTo>
                  <a:lnTo>
                    <a:pt x="72" y="92"/>
                  </a:lnTo>
                  <a:lnTo>
                    <a:pt x="59" y="91"/>
                  </a:lnTo>
                  <a:lnTo>
                    <a:pt x="49" y="90"/>
                  </a:lnTo>
                  <a:lnTo>
                    <a:pt x="41" y="86"/>
                  </a:lnTo>
                  <a:lnTo>
                    <a:pt x="31" y="101"/>
                  </a:lnTo>
                  <a:lnTo>
                    <a:pt x="24" y="114"/>
                  </a:lnTo>
                  <a:lnTo>
                    <a:pt x="19" y="127"/>
                  </a:lnTo>
                  <a:lnTo>
                    <a:pt x="14" y="140"/>
                  </a:lnTo>
                  <a:lnTo>
                    <a:pt x="10" y="154"/>
                  </a:lnTo>
                  <a:lnTo>
                    <a:pt x="5" y="171"/>
                  </a:lnTo>
                  <a:lnTo>
                    <a:pt x="3" y="180"/>
                  </a:lnTo>
                  <a:lnTo>
                    <a:pt x="0" y="187"/>
                  </a:lnTo>
                  <a:lnTo>
                    <a:pt x="1" y="197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699" name="Freeform 91"/>
            <p:cNvSpPr>
              <a:spLocks/>
            </p:cNvSpPr>
            <p:nvPr/>
          </p:nvSpPr>
          <p:spPr bwMode="gray">
            <a:xfrm>
              <a:off x="3505" y="2087"/>
              <a:ext cx="185" cy="126"/>
            </a:xfrm>
            <a:custGeom>
              <a:avLst/>
              <a:gdLst/>
              <a:ahLst/>
              <a:cxnLst>
                <a:cxn ang="0">
                  <a:pos x="160" y="3"/>
                </a:cxn>
                <a:cxn ang="0">
                  <a:pos x="175" y="9"/>
                </a:cxn>
                <a:cxn ang="0">
                  <a:pos x="175" y="20"/>
                </a:cxn>
                <a:cxn ang="0">
                  <a:pos x="169" y="34"/>
                </a:cxn>
                <a:cxn ang="0">
                  <a:pos x="162" y="48"/>
                </a:cxn>
                <a:cxn ang="0">
                  <a:pos x="158" y="62"/>
                </a:cxn>
                <a:cxn ang="0">
                  <a:pos x="166" y="71"/>
                </a:cxn>
                <a:cxn ang="0">
                  <a:pos x="184" y="85"/>
                </a:cxn>
                <a:cxn ang="0">
                  <a:pos x="182" y="95"/>
                </a:cxn>
                <a:cxn ang="0">
                  <a:pos x="171" y="108"/>
                </a:cxn>
                <a:cxn ang="0">
                  <a:pos x="158" y="121"/>
                </a:cxn>
                <a:cxn ang="0">
                  <a:pos x="151" y="126"/>
                </a:cxn>
                <a:cxn ang="0">
                  <a:pos x="145" y="122"/>
                </a:cxn>
                <a:cxn ang="0">
                  <a:pos x="139" y="112"/>
                </a:cxn>
                <a:cxn ang="0">
                  <a:pos x="126" y="105"/>
                </a:cxn>
                <a:cxn ang="0">
                  <a:pos x="103" y="108"/>
                </a:cxn>
                <a:cxn ang="0">
                  <a:pos x="90" y="116"/>
                </a:cxn>
                <a:cxn ang="0">
                  <a:pos x="75" y="125"/>
                </a:cxn>
                <a:cxn ang="0">
                  <a:pos x="63" y="126"/>
                </a:cxn>
                <a:cxn ang="0">
                  <a:pos x="61" y="121"/>
                </a:cxn>
                <a:cxn ang="0">
                  <a:pos x="55" y="114"/>
                </a:cxn>
                <a:cxn ang="0">
                  <a:pos x="52" y="112"/>
                </a:cxn>
                <a:cxn ang="0">
                  <a:pos x="41" y="118"/>
                </a:cxn>
                <a:cxn ang="0">
                  <a:pos x="30" y="125"/>
                </a:cxn>
                <a:cxn ang="0">
                  <a:pos x="23" y="122"/>
                </a:cxn>
                <a:cxn ang="0">
                  <a:pos x="20" y="111"/>
                </a:cxn>
                <a:cxn ang="0">
                  <a:pos x="22" y="91"/>
                </a:cxn>
                <a:cxn ang="0">
                  <a:pos x="13" y="79"/>
                </a:cxn>
                <a:cxn ang="0">
                  <a:pos x="2" y="64"/>
                </a:cxn>
                <a:cxn ang="0">
                  <a:pos x="8" y="48"/>
                </a:cxn>
                <a:cxn ang="0">
                  <a:pos x="22" y="36"/>
                </a:cxn>
                <a:cxn ang="0">
                  <a:pos x="41" y="23"/>
                </a:cxn>
                <a:cxn ang="0">
                  <a:pos x="80" y="9"/>
                </a:cxn>
                <a:cxn ang="0">
                  <a:pos x="102" y="4"/>
                </a:cxn>
                <a:cxn ang="0">
                  <a:pos x="132" y="0"/>
                </a:cxn>
              </a:cxnLst>
              <a:rect l="0" t="0" r="r" b="b"/>
              <a:pathLst>
                <a:path w="185" h="126">
                  <a:moveTo>
                    <a:pt x="145" y="0"/>
                  </a:moveTo>
                  <a:lnTo>
                    <a:pt x="160" y="3"/>
                  </a:lnTo>
                  <a:lnTo>
                    <a:pt x="171" y="6"/>
                  </a:lnTo>
                  <a:lnTo>
                    <a:pt x="175" y="9"/>
                  </a:lnTo>
                  <a:lnTo>
                    <a:pt x="176" y="13"/>
                  </a:lnTo>
                  <a:lnTo>
                    <a:pt x="175" y="20"/>
                  </a:lnTo>
                  <a:lnTo>
                    <a:pt x="171" y="26"/>
                  </a:lnTo>
                  <a:lnTo>
                    <a:pt x="169" y="34"/>
                  </a:lnTo>
                  <a:lnTo>
                    <a:pt x="168" y="43"/>
                  </a:lnTo>
                  <a:lnTo>
                    <a:pt x="162" y="48"/>
                  </a:lnTo>
                  <a:lnTo>
                    <a:pt x="158" y="54"/>
                  </a:lnTo>
                  <a:lnTo>
                    <a:pt x="158" y="62"/>
                  </a:lnTo>
                  <a:lnTo>
                    <a:pt x="160" y="68"/>
                  </a:lnTo>
                  <a:lnTo>
                    <a:pt x="166" y="71"/>
                  </a:lnTo>
                  <a:lnTo>
                    <a:pt x="178" y="84"/>
                  </a:lnTo>
                  <a:lnTo>
                    <a:pt x="184" y="85"/>
                  </a:lnTo>
                  <a:lnTo>
                    <a:pt x="185" y="89"/>
                  </a:lnTo>
                  <a:lnTo>
                    <a:pt x="182" y="95"/>
                  </a:lnTo>
                  <a:lnTo>
                    <a:pt x="177" y="102"/>
                  </a:lnTo>
                  <a:lnTo>
                    <a:pt x="171" y="108"/>
                  </a:lnTo>
                  <a:lnTo>
                    <a:pt x="163" y="116"/>
                  </a:lnTo>
                  <a:lnTo>
                    <a:pt x="158" y="121"/>
                  </a:lnTo>
                  <a:lnTo>
                    <a:pt x="153" y="125"/>
                  </a:lnTo>
                  <a:lnTo>
                    <a:pt x="151" y="126"/>
                  </a:lnTo>
                  <a:lnTo>
                    <a:pt x="148" y="125"/>
                  </a:lnTo>
                  <a:lnTo>
                    <a:pt x="145" y="122"/>
                  </a:lnTo>
                  <a:lnTo>
                    <a:pt x="143" y="117"/>
                  </a:lnTo>
                  <a:lnTo>
                    <a:pt x="139" y="112"/>
                  </a:lnTo>
                  <a:lnTo>
                    <a:pt x="134" y="108"/>
                  </a:lnTo>
                  <a:lnTo>
                    <a:pt x="126" y="105"/>
                  </a:lnTo>
                  <a:lnTo>
                    <a:pt x="117" y="105"/>
                  </a:lnTo>
                  <a:lnTo>
                    <a:pt x="103" y="108"/>
                  </a:lnTo>
                  <a:lnTo>
                    <a:pt x="96" y="112"/>
                  </a:lnTo>
                  <a:lnTo>
                    <a:pt x="90" y="116"/>
                  </a:lnTo>
                  <a:lnTo>
                    <a:pt x="84" y="121"/>
                  </a:lnTo>
                  <a:lnTo>
                    <a:pt x="75" y="125"/>
                  </a:lnTo>
                  <a:lnTo>
                    <a:pt x="63" y="126"/>
                  </a:lnTo>
                  <a:lnTo>
                    <a:pt x="63" y="126"/>
                  </a:lnTo>
                  <a:lnTo>
                    <a:pt x="62" y="123"/>
                  </a:lnTo>
                  <a:lnTo>
                    <a:pt x="61" y="121"/>
                  </a:lnTo>
                  <a:lnTo>
                    <a:pt x="58" y="117"/>
                  </a:lnTo>
                  <a:lnTo>
                    <a:pt x="55" y="114"/>
                  </a:lnTo>
                  <a:lnTo>
                    <a:pt x="53" y="111"/>
                  </a:lnTo>
                  <a:lnTo>
                    <a:pt x="52" y="112"/>
                  </a:lnTo>
                  <a:lnTo>
                    <a:pt x="46" y="114"/>
                  </a:lnTo>
                  <a:lnTo>
                    <a:pt x="41" y="118"/>
                  </a:lnTo>
                  <a:lnTo>
                    <a:pt x="35" y="122"/>
                  </a:lnTo>
                  <a:lnTo>
                    <a:pt x="30" y="125"/>
                  </a:lnTo>
                  <a:lnTo>
                    <a:pt x="25" y="125"/>
                  </a:lnTo>
                  <a:lnTo>
                    <a:pt x="23" y="122"/>
                  </a:lnTo>
                  <a:lnTo>
                    <a:pt x="21" y="118"/>
                  </a:lnTo>
                  <a:lnTo>
                    <a:pt x="20" y="111"/>
                  </a:lnTo>
                  <a:lnTo>
                    <a:pt x="21" y="100"/>
                  </a:lnTo>
                  <a:lnTo>
                    <a:pt x="22" y="91"/>
                  </a:lnTo>
                  <a:lnTo>
                    <a:pt x="22" y="86"/>
                  </a:lnTo>
                  <a:lnTo>
                    <a:pt x="13" y="79"/>
                  </a:lnTo>
                  <a:lnTo>
                    <a:pt x="7" y="72"/>
                  </a:lnTo>
                  <a:lnTo>
                    <a:pt x="2" y="64"/>
                  </a:lnTo>
                  <a:lnTo>
                    <a:pt x="0" y="53"/>
                  </a:lnTo>
                  <a:lnTo>
                    <a:pt x="8" y="48"/>
                  </a:lnTo>
                  <a:lnTo>
                    <a:pt x="14" y="41"/>
                  </a:lnTo>
                  <a:lnTo>
                    <a:pt x="22" y="36"/>
                  </a:lnTo>
                  <a:lnTo>
                    <a:pt x="30" y="30"/>
                  </a:lnTo>
                  <a:lnTo>
                    <a:pt x="41" y="23"/>
                  </a:lnTo>
                  <a:lnTo>
                    <a:pt x="58" y="16"/>
                  </a:lnTo>
                  <a:lnTo>
                    <a:pt x="80" y="9"/>
                  </a:lnTo>
                  <a:lnTo>
                    <a:pt x="89" y="7"/>
                  </a:lnTo>
                  <a:lnTo>
                    <a:pt x="102" y="4"/>
                  </a:lnTo>
                  <a:lnTo>
                    <a:pt x="117" y="2"/>
                  </a:lnTo>
                  <a:lnTo>
                    <a:pt x="132" y="0"/>
                  </a:lnTo>
                  <a:lnTo>
                    <a:pt x="145" y="0"/>
                  </a:lnTo>
                </a:path>
              </a:pathLst>
            </a:custGeom>
            <a:solidFill>
              <a:srgbClr val="9AAE58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700" name="Freeform 92"/>
            <p:cNvSpPr>
              <a:spLocks/>
            </p:cNvSpPr>
            <p:nvPr/>
          </p:nvSpPr>
          <p:spPr bwMode="gray">
            <a:xfrm>
              <a:off x="3586" y="2336"/>
              <a:ext cx="396" cy="505"/>
            </a:xfrm>
            <a:custGeom>
              <a:avLst/>
              <a:gdLst/>
              <a:ahLst/>
              <a:cxnLst>
                <a:cxn ang="0">
                  <a:pos x="168" y="14"/>
                </a:cxn>
                <a:cxn ang="0">
                  <a:pos x="197" y="52"/>
                </a:cxn>
                <a:cxn ang="0">
                  <a:pos x="227" y="88"/>
                </a:cxn>
                <a:cxn ang="0">
                  <a:pos x="245" y="106"/>
                </a:cxn>
                <a:cxn ang="0">
                  <a:pos x="291" y="131"/>
                </a:cxn>
                <a:cxn ang="0">
                  <a:pos x="323" y="161"/>
                </a:cxn>
                <a:cxn ang="0">
                  <a:pos x="324" y="202"/>
                </a:cxn>
                <a:cxn ang="0">
                  <a:pos x="329" y="245"/>
                </a:cxn>
                <a:cxn ang="0">
                  <a:pos x="364" y="281"/>
                </a:cxn>
                <a:cxn ang="0">
                  <a:pos x="393" y="315"/>
                </a:cxn>
                <a:cxn ang="0">
                  <a:pos x="384" y="338"/>
                </a:cxn>
                <a:cxn ang="0">
                  <a:pos x="377" y="348"/>
                </a:cxn>
                <a:cxn ang="0">
                  <a:pos x="338" y="330"/>
                </a:cxn>
                <a:cxn ang="0">
                  <a:pos x="341" y="371"/>
                </a:cxn>
                <a:cxn ang="0">
                  <a:pos x="364" y="398"/>
                </a:cxn>
                <a:cxn ang="0">
                  <a:pos x="372" y="420"/>
                </a:cxn>
                <a:cxn ang="0">
                  <a:pos x="388" y="448"/>
                </a:cxn>
                <a:cxn ang="0">
                  <a:pos x="386" y="478"/>
                </a:cxn>
                <a:cxn ang="0">
                  <a:pos x="352" y="484"/>
                </a:cxn>
                <a:cxn ang="0">
                  <a:pos x="323" y="483"/>
                </a:cxn>
                <a:cxn ang="0">
                  <a:pos x="258" y="488"/>
                </a:cxn>
                <a:cxn ang="0">
                  <a:pos x="192" y="505"/>
                </a:cxn>
                <a:cxn ang="0">
                  <a:pos x="168" y="493"/>
                </a:cxn>
                <a:cxn ang="0">
                  <a:pos x="118" y="493"/>
                </a:cxn>
                <a:cxn ang="0">
                  <a:pos x="77" y="497"/>
                </a:cxn>
                <a:cxn ang="0">
                  <a:pos x="60" y="473"/>
                </a:cxn>
                <a:cxn ang="0">
                  <a:pos x="46" y="450"/>
                </a:cxn>
                <a:cxn ang="0">
                  <a:pos x="24" y="428"/>
                </a:cxn>
                <a:cxn ang="0">
                  <a:pos x="24" y="419"/>
                </a:cxn>
                <a:cxn ang="0">
                  <a:pos x="19" y="403"/>
                </a:cxn>
                <a:cxn ang="0">
                  <a:pos x="1" y="382"/>
                </a:cxn>
                <a:cxn ang="0">
                  <a:pos x="21" y="357"/>
                </a:cxn>
                <a:cxn ang="0">
                  <a:pos x="22" y="314"/>
                </a:cxn>
                <a:cxn ang="0">
                  <a:pos x="6" y="257"/>
                </a:cxn>
                <a:cxn ang="0">
                  <a:pos x="21" y="222"/>
                </a:cxn>
                <a:cxn ang="0">
                  <a:pos x="37" y="196"/>
                </a:cxn>
                <a:cxn ang="0">
                  <a:pos x="55" y="195"/>
                </a:cxn>
                <a:cxn ang="0">
                  <a:pos x="72" y="190"/>
                </a:cxn>
                <a:cxn ang="0">
                  <a:pos x="72" y="173"/>
                </a:cxn>
                <a:cxn ang="0">
                  <a:pos x="69" y="143"/>
                </a:cxn>
                <a:cxn ang="0">
                  <a:pos x="95" y="120"/>
                </a:cxn>
                <a:cxn ang="0">
                  <a:pos x="110" y="72"/>
                </a:cxn>
                <a:cxn ang="0">
                  <a:pos x="131" y="52"/>
                </a:cxn>
                <a:cxn ang="0">
                  <a:pos x="154" y="18"/>
                </a:cxn>
              </a:cxnLst>
              <a:rect l="0" t="0" r="r" b="b"/>
              <a:pathLst>
                <a:path w="396" h="505">
                  <a:moveTo>
                    <a:pt x="160" y="0"/>
                  </a:moveTo>
                  <a:lnTo>
                    <a:pt x="163" y="5"/>
                  </a:lnTo>
                  <a:lnTo>
                    <a:pt x="168" y="14"/>
                  </a:lnTo>
                  <a:lnTo>
                    <a:pt x="177" y="26"/>
                  </a:lnTo>
                  <a:lnTo>
                    <a:pt x="187" y="38"/>
                  </a:lnTo>
                  <a:lnTo>
                    <a:pt x="197" y="52"/>
                  </a:lnTo>
                  <a:lnTo>
                    <a:pt x="209" y="65"/>
                  </a:lnTo>
                  <a:lnTo>
                    <a:pt x="219" y="78"/>
                  </a:lnTo>
                  <a:lnTo>
                    <a:pt x="227" y="88"/>
                  </a:lnTo>
                  <a:lnTo>
                    <a:pt x="232" y="95"/>
                  </a:lnTo>
                  <a:lnTo>
                    <a:pt x="234" y="97"/>
                  </a:lnTo>
                  <a:lnTo>
                    <a:pt x="245" y="106"/>
                  </a:lnTo>
                  <a:lnTo>
                    <a:pt x="259" y="115"/>
                  </a:lnTo>
                  <a:lnTo>
                    <a:pt x="275" y="123"/>
                  </a:lnTo>
                  <a:lnTo>
                    <a:pt x="291" y="131"/>
                  </a:lnTo>
                  <a:lnTo>
                    <a:pt x="305" y="140"/>
                  </a:lnTo>
                  <a:lnTo>
                    <a:pt x="316" y="149"/>
                  </a:lnTo>
                  <a:lnTo>
                    <a:pt x="323" y="161"/>
                  </a:lnTo>
                  <a:lnTo>
                    <a:pt x="325" y="173"/>
                  </a:lnTo>
                  <a:lnTo>
                    <a:pt x="325" y="187"/>
                  </a:lnTo>
                  <a:lnTo>
                    <a:pt x="324" y="202"/>
                  </a:lnTo>
                  <a:lnTo>
                    <a:pt x="324" y="218"/>
                  </a:lnTo>
                  <a:lnTo>
                    <a:pt x="324" y="233"/>
                  </a:lnTo>
                  <a:lnTo>
                    <a:pt x="329" y="245"/>
                  </a:lnTo>
                  <a:lnTo>
                    <a:pt x="340" y="259"/>
                  </a:lnTo>
                  <a:lnTo>
                    <a:pt x="351" y="270"/>
                  </a:lnTo>
                  <a:lnTo>
                    <a:pt x="364" y="281"/>
                  </a:lnTo>
                  <a:lnTo>
                    <a:pt x="375" y="291"/>
                  </a:lnTo>
                  <a:lnTo>
                    <a:pt x="386" y="302"/>
                  </a:lnTo>
                  <a:lnTo>
                    <a:pt x="393" y="315"/>
                  </a:lnTo>
                  <a:lnTo>
                    <a:pt x="396" y="332"/>
                  </a:lnTo>
                  <a:lnTo>
                    <a:pt x="388" y="333"/>
                  </a:lnTo>
                  <a:lnTo>
                    <a:pt x="384" y="338"/>
                  </a:lnTo>
                  <a:lnTo>
                    <a:pt x="382" y="343"/>
                  </a:lnTo>
                  <a:lnTo>
                    <a:pt x="379" y="347"/>
                  </a:lnTo>
                  <a:lnTo>
                    <a:pt x="377" y="348"/>
                  </a:lnTo>
                  <a:lnTo>
                    <a:pt x="373" y="345"/>
                  </a:lnTo>
                  <a:lnTo>
                    <a:pt x="340" y="320"/>
                  </a:lnTo>
                  <a:lnTo>
                    <a:pt x="338" y="330"/>
                  </a:lnTo>
                  <a:lnTo>
                    <a:pt x="338" y="343"/>
                  </a:lnTo>
                  <a:lnTo>
                    <a:pt x="340" y="357"/>
                  </a:lnTo>
                  <a:lnTo>
                    <a:pt x="341" y="371"/>
                  </a:lnTo>
                  <a:lnTo>
                    <a:pt x="342" y="383"/>
                  </a:lnTo>
                  <a:lnTo>
                    <a:pt x="356" y="392"/>
                  </a:lnTo>
                  <a:lnTo>
                    <a:pt x="364" y="398"/>
                  </a:lnTo>
                  <a:lnTo>
                    <a:pt x="368" y="406"/>
                  </a:lnTo>
                  <a:lnTo>
                    <a:pt x="370" y="412"/>
                  </a:lnTo>
                  <a:lnTo>
                    <a:pt x="372" y="420"/>
                  </a:lnTo>
                  <a:lnTo>
                    <a:pt x="373" y="428"/>
                  </a:lnTo>
                  <a:lnTo>
                    <a:pt x="378" y="437"/>
                  </a:lnTo>
                  <a:lnTo>
                    <a:pt x="388" y="448"/>
                  </a:lnTo>
                  <a:lnTo>
                    <a:pt x="387" y="459"/>
                  </a:lnTo>
                  <a:lnTo>
                    <a:pt x="386" y="470"/>
                  </a:lnTo>
                  <a:lnTo>
                    <a:pt x="386" y="478"/>
                  </a:lnTo>
                  <a:lnTo>
                    <a:pt x="370" y="479"/>
                  </a:lnTo>
                  <a:lnTo>
                    <a:pt x="360" y="482"/>
                  </a:lnTo>
                  <a:lnTo>
                    <a:pt x="352" y="484"/>
                  </a:lnTo>
                  <a:lnTo>
                    <a:pt x="345" y="485"/>
                  </a:lnTo>
                  <a:lnTo>
                    <a:pt x="336" y="485"/>
                  </a:lnTo>
                  <a:lnTo>
                    <a:pt x="323" y="483"/>
                  </a:lnTo>
                  <a:lnTo>
                    <a:pt x="302" y="479"/>
                  </a:lnTo>
                  <a:lnTo>
                    <a:pt x="279" y="483"/>
                  </a:lnTo>
                  <a:lnTo>
                    <a:pt x="258" y="488"/>
                  </a:lnTo>
                  <a:lnTo>
                    <a:pt x="236" y="496"/>
                  </a:lnTo>
                  <a:lnTo>
                    <a:pt x="214" y="502"/>
                  </a:lnTo>
                  <a:lnTo>
                    <a:pt x="192" y="505"/>
                  </a:lnTo>
                  <a:lnTo>
                    <a:pt x="188" y="498"/>
                  </a:lnTo>
                  <a:lnTo>
                    <a:pt x="181" y="496"/>
                  </a:lnTo>
                  <a:lnTo>
                    <a:pt x="168" y="493"/>
                  </a:lnTo>
                  <a:lnTo>
                    <a:pt x="152" y="493"/>
                  </a:lnTo>
                  <a:lnTo>
                    <a:pt x="135" y="493"/>
                  </a:lnTo>
                  <a:lnTo>
                    <a:pt x="118" y="493"/>
                  </a:lnTo>
                  <a:lnTo>
                    <a:pt x="101" y="494"/>
                  </a:lnTo>
                  <a:lnTo>
                    <a:pt x="87" y="496"/>
                  </a:lnTo>
                  <a:lnTo>
                    <a:pt x="77" y="497"/>
                  </a:lnTo>
                  <a:lnTo>
                    <a:pt x="70" y="497"/>
                  </a:lnTo>
                  <a:lnTo>
                    <a:pt x="64" y="483"/>
                  </a:lnTo>
                  <a:lnTo>
                    <a:pt x="60" y="473"/>
                  </a:lnTo>
                  <a:lnTo>
                    <a:pt x="56" y="465"/>
                  </a:lnTo>
                  <a:lnTo>
                    <a:pt x="51" y="457"/>
                  </a:lnTo>
                  <a:lnTo>
                    <a:pt x="46" y="450"/>
                  </a:lnTo>
                  <a:lnTo>
                    <a:pt x="37" y="441"/>
                  </a:lnTo>
                  <a:lnTo>
                    <a:pt x="26" y="429"/>
                  </a:lnTo>
                  <a:lnTo>
                    <a:pt x="24" y="428"/>
                  </a:lnTo>
                  <a:lnTo>
                    <a:pt x="22" y="428"/>
                  </a:lnTo>
                  <a:lnTo>
                    <a:pt x="23" y="424"/>
                  </a:lnTo>
                  <a:lnTo>
                    <a:pt x="24" y="419"/>
                  </a:lnTo>
                  <a:lnTo>
                    <a:pt x="26" y="415"/>
                  </a:lnTo>
                  <a:lnTo>
                    <a:pt x="26" y="409"/>
                  </a:lnTo>
                  <a:lnTo>
                    <a:pt x="19" y="403"/>
                  </a:lnTo>
                  <a:lnTo>
                    <a:pt x="9" y="397"/>
                  </a:lnTo>
                  <a:lnTo>
                    <a:pt x="0" y="393"/>
                  </a:lnTo>
                  <a:lnTo>
                    <a:pt x="1" y="382"/>
                  </a:lnTo>
                  <a:lnTo>
                    <a:pt x="8" y="373"/>
                  </a:lnTo>
                  <a:lnTo>
                    <a:pt x="14" y="365"/>
                  </a:lnTo>
                  <a:lnTo>
                    <a:pt x="21" y="357"/>
                  </a:lnTo>
                  <a:lnTo>
                    <a:pt x="23" y="350"/>
                  </a:lnTo>
                  <a:lnTo>
                    <a:pt x="23" y="333"/>
                  </a:lnTo>
                  <a:lnTo>
                    <a:pt x="22" y="314"/>
                  </a:lnTo>
                  <a:lnTo>
                    <a:pt x="17" y="293"/>
                  </a:lnTo>
                  <a:lnTo>
                    <a:pt x="13" y="274"/>
                  </a:lnTo>
                  <a:lnTo>
                    <a:pt x="6" y="257"/>
                  </a:lnTo>
                  <a:lnTo>
                    <a:pt x="3" y="246"/>
                  </a:lnTo>
                  <a:lnTo>
                    <a:pt x="10" y="234"/>
                  </a:lnTo>
                  <a:lnTo>
                    <a:pt x="21" y="222"/>
                  </a:lnTo>
                  <a:lnTo>
                    <a:pt x="33" y="205"/>
                  </a:lnTo>
                  <a:lnTo>
                    <a:pt x="35" y="201"/>
                  </a:lnTo>
                  <a:lnTo>
                    <a:pt x="37" y="196"/>
                  </a:lnTo>
                  <a:lnTo>
                    <a:pt x="41" y="192"/>
                  </a:lnTo>
                  <a:lnTo>
                    <a:pt x="46" y="188"/>
                  </a:lnTo>
                  <a:lnTo>
                    <a:pt x="55" y="195"/>
                  </a:lnTo>
                  <a:lnTo>
                    <a:pt x="62" y="196"/>
                  </a:lnTo>
                  <a:lnTo>
                    <a:pt x="68" y="193"/>
                  </a:lnTo>
                  <a:lnTo>
                    <a:pt x="72" y="190"/>
                  </a:lnTo>
                  <a:lnTo>
                    <a:pt x="77" y="182"/>
                  </a:lnTo>
                  <a:lnTo>
                    <a:pt x="74" y="178"/>
                  </a:lnTo>
                  <a:lnTo>
                    <a:pt x="72" y="173"/>
                  </a:lnTo>
                  <a:lnTo>
                    <a:pt x="68" y="166"/>
                  </a:lnTo>
                  <a:lnTo>
                    <a:pt x="68" y="156"/>
                  </a:lnTo>
                  <a:lnTo>
                    <a:pt x="69" y="143"/>
                  </a:lnTo>
                  <a:lnTo>
                    <a:pt x="82" y="137"/>
                  </a:lnTo>
                  <a:lnTo>
                    <a:pt x="90" y="129"/>
                  </a:lnTo>
                  <a:lnTo>
                    <a:pt x="95" y="120"/>
                  </a:lnTo>
                  <a:lnTo>
                    <a:pt x="99" y="108"/>
                  </a:lnTo>
                  <a:lnTo>
                    <a:pt x="103" y="92"/>
                  </a:lnTo>
                  <a:lnTo>
                    <a:pt x="110" y="72"/>
                  </a:lnTo>
                  <a:lnTo>
                    <a:pt x="115" y="69"/>
                  </a:lnTo>
                  <a:lnTo>
                    <a:pt x="123" y="63"/>
                  </a:lnTo>
                  <a:lnTo>
                    <a:pt x="131" y="52"/>
                  </a:lnTo>
                  <a:lnTo>
                    <a:pt x="140" y="41"/>
                  </a:lnTo>
                  <a:lnTo>
                    <a:pt x="147" y="29"/>
                  </a:lnTo>
                  <a:lnTo>
                    <a:pt x="154" y="18"/>
                  </a:lnTo>
                  <a:lnTo>
                    <a:pt x="159" y="8"/>
                  </a:lnTo>
                  <a:lnTo>
                    <a:pt x="160" y="0"/>
                  </a:lnTo>
                </a:path>
              </a:pathLst>
            </a:custGeom>
            <a:solidFill>
              <a:srgbClr val="9AAE58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701" name="Freeform 93"/>
            <p:cNvSpPr>
              <a:spLocks/>
            </p:cNvSpPr>
            <p:nvPr/>
          </p:nvSpPr>
          <p:spPr bwMode="gray">
            <a:xfrm>
              <a:off x="3576" y="2815"/>
              <a:ext cx="588" cy="425"/>
            </a:xfrm>
            <a:custGeom>
              <a:avLst/>
              <a:gdLst/>
              <a:ahLst/>
              <a:cxnLst>
                <a:cxn ang="0">
                  <a:pos x="584" y="30"/>
                </a:cxn>
                <a:cxn ang="0">
                  <a:pos x="553" y="28"/>
                </a:cxn>
                <a:cxn ang="0">
                  <a:pos x="503" y="14"/>
                </a:cxn>
                <a:cxn ang="0">
                  <a:pos x="473" y="9"/>
                </a:cxn>
                <a:cxn ang="0">
                  <a:pos x="453" y="15"/>
                </a:cxn>
                <a:cxn ang="0">
                  <a:pos x="430" y="13"/>
                </a:cxn>
                <a:cxn ang="0">
                  <a:pos x="402" y="0"/>
                </a:cxn>
                <a:cxn ang="0">
                  <a:pos x="350" y="9"/>
                </a:cxn>
                <a:cxn ang="0">
                  <a:pos x="291" y="4"/>
                </a:cxn>
                <a:cxn ang="0">
                  <a:pos x="241" y="19"/>
                </a:cxn>
                <a:cxn ang="0">
                  <a:pos x="214" y="24"/>
                </a:cxn>
                <a:cxn ang="0">
                  <a:pos x="196" y="21"/>
                </a:cxn>
                <a:cxn ang="0">
                  <a:pos x="162" y="12"/>
                </a:cxn>
                <a:cxn ang="0">
                  <a:pos x="115" y="15"/>
                </a:cxn>
                <a:cxn ang="0">
                  <a:pos x="78" y="17"/>
                </a:cxn>
                <a:cxn ang="0">
                  <a:pos x="72" y="64"/>
                </a:cxn>
                <a:cxn ang="0">
                  <a:pos x="25" y="140"/>
                </a:cxn>
                <a:cxn ang="0">
                  <a:pos x="28" y="159"/>
                </a:cxn>
                <a:cxn ang="0">
                  <a:pos x="23" y="181"/>
                </a:cxn>
                <a:cxn ang="0">
                  <a:pos x="7" y="220"/>
                </a:cxn>
                <a:cxn ang="0">
                  <a:pos x="0" y="246"/>
                </a:cxn>
                <a:cxn ang="0">
                  <a:pos x="33" y="265"/>
                </a:cxn>
                <a:cxn ang="0">
                  <a:pos x="73" y="281"/>
                </a:cxn>
                <a:cxn ang="0">
                  <a:pos x="127" y="261"/>
                </a:cxn>
                <a:cxn ang="0">
                  <a:pos x="152" y="250"/>
                </a:cxn>
                <a:cxn ang="0">
                  <a:pos x="175" y="267"/>
                </a:cxn>
                <a:cxn ang="0">
                  <a:pos x="188" y="270"/>
                </a:cxn>
                <a:cxn ang="0">
                  <a:pos x="207" y="246"/>
                </a:cxn>
                <a:cxn ang="0">
                  <a:pos x="242" y="220"/>
                </a:cxn>
                <a:cxn ang="0">
                  <a:pos x="253" y="214"/>
                </a:cxn>
                <a:cxn ang="0">
                  <a:pos x="280" y="241"/>
                </a:cxn>
                <a:cxn ang="0">
                  <a:pos x="321" y="268"/>
                </a:cxn>
                <a:cxn ang="0">
                  <a:pos x="356" y="292"/>
                </a:cxn>
                <a:cxn ang="0">
                  <a:pos x="389" y="329"/>
                </a:cxn>
                <a:cxn ang="0">
                  <a:pos x="396" y="375"/>
                </a:cxn>
                <a:cxn ang="0">
                  <a:pos x="408" y="416"/>
                </a:cxn>
                <a:cxn ang="0">
                  <a:pos x="449" y="422"/>
                </a:cxn>
                <a:cxn ang="0">
                  <a:pos x="462" y="404"/>
                </a:cxn>
                <a:cxn ang="0">
                  <a:pos x="456" y="366"/>
                </a:cxn>
                <a:cxn ang="0">
                  <a:pos x="485" y="370"/>
                </a:cxn>
                <a:cxn ang="0">
                  <a:pos x="496" y="315"/>
                </a:cxn>
                <a:cxn ang="0">
                  <a:pos x="526" y="277"/>
                </a:cxn>
                <a:cxn ang="0">
                  <a:pos x="584" y="270"/>
                </a:cxn>
              </a:cxnLst>
              <a:rect l="0" t="0" r="r" b="b"/>
              <a:pathLst>
                <a:path w="588" h="425">
                  <a:moveTo>
                    <a:pt x="584" y="270"/>
                  </a:moveTo>
                  <a:lnTo>
                    <a:pt x="588" y="27"/>
                  </a:lnTo>
                  <a:lnTo>
                    <a:pt x="584" y="30"/>
                  </a:lnTo>
                  <a:lnTo>
                    <a:pt x="576" y="31"/>
                  </a:lnTo>
                  <a:lnTo>
                    <a:pt x="566" y="31"/>
                  </a:lnTo>
                  <a:lnTo>
                    <a:pt x="553" y="28"/>
                  </a:lnTo>
                  <a:lnTo>
                    <a:pt x="543" y="26"/>
                  </a:lnTo>
                  <a:lnTo>
                    <a:pt x="521" y="19"/>
                  </a:lnTo>
                  <a:lnTo>
                    <a:pt x="503" y="14"/>
                  </a:lnTo>
                  <a:lnTo>
                    <a:pt x="490" y="10"/>
                  </a:lnTo>
                  <a:lnTo>
                    <a:pt x="480" y="9"/>
                  </a:lnTo>
                  <a:lnTo>
                    <a:pt x="473" y="9"/>
                  </a:lnTo>
                  <a:lnTo>
                    <a:pt x="466" y="10"/>
                  </a:lnTo>
                  <a:lnTo>
                    <a:pt x="460" y="13"/>
                  </a:lnTo>
                  <a:lnTo>
                    <a:pt x="453" y="15"/>
                  </a:lnTo>
                  <a:lnTo>
                    <a:pt x="444" y="19"/>
                  </a:lnTo>
                  <a:lnTo>
                    <a:pt x="438" y="17"/>
                  </a:lnTo>
                  <a:lnTo>
                    <a:pt x="430" y="13"/>
                  </a:lnTo>
                  <a:lnTo>
                    <a:pt x="423" y="8"/>
                  </a:lnTo>
                  <a:lnTo>
                    <a:pt x="412" y="4"/>
                  </a:lnTo>
                  <a:lnTo>
                    <a:pt x="402" y="0"/>
                  </a:lnTo>
                  <a:lnTo>
                    <a:pt x="388" y="0"/>
                  </a:lnTo>
                  <a:lnTo>
                    <a:pt x="370" y="3"/>
                  </a:lnTo>
                  <a:lnTo>
                    <a:pt x="350" y="9"/>
                  </a:lnTo>
                  <a:lnTo>
                    <a:pt x="329" y="3"/>
                  </a:lnTo>
                  <a:lnTo>
                    <a:pt x="310" y="1"/>
                  </a:lnTo>
                  <a:lnTo>
                    <a:pt x="291" y="4"/>
                  </a:lnTo>
                  <a:lnTo>
                    <a:pt x="270" y="10"/>
                  </a:lnTo>
                  <a:lnTo>
                    <a:pt x="244" y="18"/>
                  </a:lnTo>
                  <a:lnTo>
                    <a:pt x="241" y="19"/>
                  </a:lnTo>
                  <a:lnTo>
                    <a:pt x="234" y="21"/>
                  </a:lnTo>
                  <a:lnTo>
                    <a:pt x="224" y="22"/>
                  </a:lnTo>
                  <a:lnTo>
                    <a:pt x="214" y="24"/>
                  </a:lnTo>
                  <a:lnTo>
                    <a:pt x="205" y="27"/>
                  </a:lnTo>
                  <a:lnTo>
                    <a:pt x="200" y="30"/>
                  </a:lnTo>
                  <a:lnTo>
                    <a:pt x="196" y="21"/>
                  </a:lnTo>
                  <a:lnTo>
                    <a:pt x="188" y="15"/>
                  </a:lnTo>
                  <a:lnTo>
                    <a:pt x="177" y="13"/>
                  </a:lnTo>
                  <a:lnTo>
                    <a:pt x="162" y="12"/>
                  </a:lnTo>
                  <a:lnTo>
                    <a:pt x="147" y="13"/>
                  </a:lnTo>
                  <a:lnTo>
                    <a:pt x="130" y="14"/>
                  </a:lnTo>
                  <a:lnTo>
                    <a:pt x="115" y="15"/>
                  </a:lnTo>
                  <a:lnTo>
                    <a:pt x="100" y="17"/>
                  </a:lnTo>
                  <a:lnTo>
                    <a:pt x="87" y="18"/>
                  </a:lnTo>
                  <a:lnTo>
                    <a:pt x="78" y="17"/>
                  </a:lnTo>
                  <a:lnTo>
                    <a:pt x="83" y="28"/>
                  </a:lnTo>
                  <a:lnTo>
                    <a:pt x="87" y="40"/>
                  </a:lnTo>
                  <a:lnTo>
                    <a:pt x="72" y="64"/>
                  </a:lnTo>
                  <a:lnTo>
                    <a:pt x="55" y="88"/>
                  </a:lnTo>
                  <a:lnTo>
                    <a:pt x="38" y="113"/>
                  </a:lnTo>
                  <a:lnTo>
                    <a:pt x="25" y="140"/>
                  </a:lnTo>
                  <a:lnTo>
                    <a:pt x="25" y="147"/>
                  </a:lnTo>
                  <a:lnTo>
                    <a:pt x="27" y="153"/>
                  </a:lnTo>
                  <a:lnTo>
                    <a:pt x="28" y="159"/>
                  </a:lnTo>
                  <a:lnTo>
                    <a:pt x="28" y="168"/>
                  </a:lnTo>
                  <a:lnTo>
                    <a:pt x="27" y="172"/>
                  </a:lnTo>
                  <a:lnTo>
                    <a:pt x="23" y="181"/>
                  </a:lnTo>
                  <a:lnTo>
                    <a:pt x="18" y="192"/>
                  </a:lnTo>
                  <a:lnTo>
                    <a:pt x="13" y="206"/>
                  </a:lnTo>
                  <a:lnTo>
                    <a:pt x="7" y="220"/>
                  </a:lnTo>
                  <a:lnTo>
                    <a:pt x="2" y="233"/>
                  </a:lnTo>
                  <a:lnTo>
                    <a:pt x="0" y="242"/>
                  </a:lnTo>
                  <a:lnTo>
                    <a:pt x="0" y="246"/>
                  </a:lnTo>
                  <a:lnTo>
                    <a:pt x="7" y="251"/>
                  </a:lnTo>
                  <a:lnTo>
                    <a:pt x="19" y="258"/>
                  </a:lnTo>
                  <a:lnTo>
                    <a:pt x="33" y="265"/>
                  </a:lnTo>
                  <a:lnTo>
                    <a:pt x="47" y="272"/>
                  </a:lnTo>
                  <a:lnTo>
                    <a:pt x="61" y="277"/>
                  </a:lnTo>
                  <a:lnTo>
                    <a:pt x="73" y="281"/>
                  </a:lnTo>
                  <a:lnTo>
                    <a:pt x="83" y="281"/>
                  </a:lnTo>
                  <a:lnTo>
                    <a:pt x="106" y="273"/>
                  </a:lnTo>
                  <a:lnTo>
                    <a:pt x="127" y="261"/>
                  </a:lnTo>
                  <a:lnTo>
                    <a:pt x="143" y="245"/>
                  </a:lnTo>
                  <a:lnTo>
                    <a:pt x="147" y="246"/>
                  </a:lnTo>
                  <a:lnTo>
                    <a:pt x="152" y="250"/>
                  </a:lnTo>
                  <a:lnTo>
                    <a:pt x="160" y="255"/>
                  </a:lnTo>
                  <a:lnTo>
                    <a:pt x="168" y="261"/>
                  </a:lnTo>
                  <a:lnTo>
                    <a:pt x="175" y="267"/>
                  </a:lnTo>
                  <a:lnTo>
                    <a:pt x="182" y="270"/>
                  </a:lnTo>
                  <a:lnTo>
                    <a:pt x="186" y="272"/>
                  </a:lnTo>
                  <a:lnTo>
                    <a:pt x="188" y="270"/>
                  </a:lnTo>
                  <a:lnTo>
                    <a:pt x="191" y="264"/>
                  </a:lnTo>
                  <a:lnTo>
                    <a:pt x="198" y="255"/>
                  </a:lnTo>
                  <a:lnTo>
                    <a:pt x="207" y="246"/>
                  </a:lnTo>
                  <a:lnTo>
                    <a:pt x="220" y="237"/>
                  </a:lnTo>
                  <a:lnTo>
                    <a:pt x="232" y="228"/>
                  </a:lnTo>
                  <a:lnTo>
                    <a:pt x="242" y="220"/>
                  </a:lnTo>
                  <a:lnTo>
                    <a:pt x="248" y="215"/>
                  </a:lnTo>
                  <a:lnTo>
                    <a:pt x="252" y="211"/>
                  </a:lnTo>
                  <a:lnTo>
                    <a:pt x="253" y="214"/>
                  </a:lnTo>
                  <a:lnTo>
                    <a:pt x="260" y="220"/>
                  </a:lnTo>
                  <a:lnTo>
                    <a:pt x="269" y="231"/>
                  </a:lnTo>
                  <a:lnTo>
                    <a:pt x="280" y="241"/>
                  </a:lnTo>
                  <a:lnTo>
                    <a:pt x="293" y="251"/>
                  </a:lnTo>
                  <a:lnTo>
                    <a:pt x="306" y="260"/>
                  </a:lnTo>
                  <a:lnTo>
                    <a:pt x="321" y="268"/>
                  </a:lnTo>
                  <a:lnTo>
                    <a:pt x="330" y="276"/>
                  </a:lnTo>
                  <a:lnTo>
                    <a:pt x="342" y="283"/>
                  </a:lnTo>
                  <a:lnTo>
                    <a:pt x="356" y="292"/>
                  </a:lnTo>
                  <a:lnTo>
                    <a:pt x="371" y="302"/>
                  </a:lnTo>
                  <a:lnTo>
                    <a:pt x="384" y="315"/>
                  </a:lnTo>
                  <a:lnTo>
                    <a:pt x="389" y="329"/>
                  </a:lnTo>
                  <a:lnTo>
                    <a:pt x="391" y="345"/>
                  </a:lnTo>
                  <a:lnTo>
                    <a:pt x="393" y="360"/>
                  </a:lnTo>
                  <a:lnTo>
                    <a:pt x="396" y="375"/>
                  </a:lnTo>
                  <a:lnTo>
                    <a:pt x="396" y="391"/>
                  </a:lnTo>
                  <a:lnTo>
                    <a:pt x="401" y="405"/>
                  </a:lnTo>
                  <a:lnTo>
                    <a:pt x="408" y="416"/>
                  </a:lnTo>
                  <a:lnTo>
                    <a:pt x="420" y="424"/>
                  </a:lnTo>
                  <a:lnTo>
                    <a:pt x="434" y="425"/>
                  </a:lnTo>
                  <a:lnTo>
                    <a:pt x="449" y="422"/>
                  </a:lnTo>
                  <a:lnTo>
                    <a:pt x="453" y="416"/>
                  </a:lnTo>
                  <a:lnTo>
                    <a:pt x="458" y="410"/>
                  </a:lnTo>
                  <a:lnTo>
                    <a:pt x="462" y="404"/>
                  </a:lnTo>
                  <a:lnTo>
                    <a:pt x="466" y="399"/>
                  </a:lnTo>
                  <a:lnTo>
                    <a:pt x="467" y="395"/>
                  </a:lnTo>
                  <a:lnTo>
                    <a:pt x="456" y="366"/>
                  </a:lnTo>
                  <a:lnTo>
                    <a:pt x="466" y="368"/>
                  </a:lnTo>
                  <a:lnTo>
                    <a:pt x="476" y="370"/>
                  </a:lnTo>
                  <a:lnTo>
                    <a:pt x="485" y="370"/>
                  </a:lnTo>
                  <a:lnTo>
                    <a:pt x="487" y="351"/>
                  </a:lnTo>
                  <a:lnTo>
                    <a:pt x="490" y="332"/>
                  </a:lnTo>
                  <a:lnTo>
                    <a:pt x="496" y="315"/>
                  </a:lnTo>
                  <a:lnTo>
                    <a:pt x="503" y="300"/>
                  </a:lnTo>
                  <a:lnTo>
                    <a:pt x="514" y="287"/>
                  </a:lnTo>
                  <a:lnTo>
                    <a:pt x="526" y="277"/>
                  </a:lnTo>
                  <a:lnTo>
                    <a:pt x="543" y="270"/>
                  </a:lnTo>
                  <a:lnTo>
                    <a:pt x="562" y="268"/>
                  </a:lnTo>
                  <a:lnTo>
                    <a:pt x="584" y="270"/>
                  </a:lnTo>
                </a:path>
              </a:pathLst>
            </a:custGeom>
            <a:solidFill>
              <a:srgbClr val="9AAE58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702" name="Freeform 94"/>
            <p:cNvSpPr>
              <a:spLocks/>
            </p:cNvSpPr>
            <p:nvPr/>
          </p:nvSpPr>
          <p:spPr bwMode="gray">
            <a:xfrm>
              <a:off x="3827" y="3026"/>
              <a:ext cx="181" cy="79"/>
            </a:xfrm>
            <a:custGeom>
              <a:avLst/>
              <a:gdLst/>
              <a:ahLst/>
              <a:cxnLst>
                <a:cxn ang="0">
                  <a:pos x="55" y="2"/>
                </a:cxn>
                <a:cxn ang="0">
                  <a:pos x="60" y="4"/>
                </a:cxn>
                <a:cxn ang="0">
                  <a:pos x="70" y="8"/>
                </a:cxn>
                <a:cxn ang="0">
                  <a:pos x="84" y="13"/>
                </a:cxn>
                <a:cxn ang="0">
                  <a:pos x="99" y="20"/>
                </a:cxn>
                <a:cxn ang="0">
                  <a:pos x="111" y="25"/>
                </a:cxn>
                <a:cxn ang="0">
                  <a:pos x="123" y="30"/>
                </a:cxn>
                <a:cxn ang="0">
                  <a:pos x="131" y="32"/>
                </a:cxn>
                <a:cxn ang="0">
                  <a:pos x="138" y="35"/>
                </a:cxn>
                <a:cxn ang="0">
                  <a:pos x="147" y="43"/>
                </a:cxn>
                <a:cxn ang="0">
                  <a:pos x="159" y="52"/>
                </a:cxn>
                <a:cxn ang="0">
                  <a:pos x="168" y="61"/>
                </a:cxn>
                <a:cxn ang="0">
                  <a:pos x="175" y="70"/>
                </a:cxn>
                <a:cxn ang="0">
                  <a:pos x="181" y="77"/>
                </a:cxn>
                <a:cxn ang="0">
                  <a:pos x="178" y="79"/>
                </a:cxn>
                <a:cxn ang="0">
                  <a:pos x="173" y="77"/>
                </a:cxn>
                <a:cxn ang="0">
                  <a:pos x="166" y="75"/>
                </a:cxn>
                <a:cxn ang="0">
                  <a:pos x="157" y="72"/>
                </a:cxn>
                <a:cxn ang="0">
                  <a:pos x="150" y="71"/>
                </a:cxn>
                <a:cxn ang="0">
                  <a:pos x="143" y="71"/>
                </a:cxn>
                <a:cxn ang="0">
                  <a:pos x="140" y="73"/>
                </a:cxn>
                <a:cxn ang="0">
                  <a:pos x="122" y="75"/>
                </a:cxn>
                <a:cxn ang="0">
                  <a:pos x="110" y="76"/>
                </a:cxn>
                <a:cxn ang="0">
                  <a:pos x="102" y="75"/>
                </a:cxn>
                <a:cxn ang="0">
                  <a:pos x="95" y="71"/>
                </a:cxn>
                <a:cxn ang="0">
                  <a:pos x="84" y="66"/>
                </a:cxn>
                <a:cxn ang="0">
                  <a:pos x="72" y="58"/>
                </a:cxn>
                <a:cxn ang="0">
                  <a:pos x="59" y="50"/>
                </a:cxn>
                <a:cxn ang="0">
                  <a:pos x="43" y="41"/>
                </a:cxn>
                <a:cxn ang="0">
                  <a:pos x="29" y="31"/>
                </a:cxn>
                <a:cxn ang="0">
                  <a:pos x="18" y="22"/>
                </a:cxn>
                <a:cxn ang="0">
                  <a:pos x="15" y="20"/>
                </a:cxn>
                <a:cxn ang="0">
                  <a:pos x="11" y="15"/>
                </a:cxn>
                <a:cxn ang="0">
                  <a:pos x="6" y="8"/>
                </a:cxn>
                <a:cxn ang="0">
                  <a:pos x="1" y="2"/>
                </a:cxn>
                <a:cxn ang="0">
                  <a:pos x="0" y="0"/>
                </a:cxn>
                <a:cxn ang="0">
                  <a:pos x="18" y="0"/>
                </a:cxn>
                <a:cxn ang="0">
                  <a:pos x="37" y="2"/>
                </a:cxn>
                <a:cxn ang="0">
                  <a:pos x="55" y="2"/>
                </a:cxn>
              </a:cxnLst>
              <a:rect l="0" t="0" r="r" b="b"/>
              <a:pathLst>
                <a:path w="181" h="79">
                  <a:moveTo>
                    <a:pt x="55" y="2"/>
                  </a:moveTo>
                  <a:lnTo>
                    <a:pt x="60" y="4"/>
                  </a:lnTo>
                  <a:lnTo>
                    <a:pt x="70" y="8"/>
                  </a:lnTo>
                  <a:lnTo>
                    <a:pt x="84" y="13"/>
                  </a:lnTo>
                  <a:lnTo>
                    <a:pt x="99" y="20"/>
                  </a:lnTo>
                  <a:lnTo>
                    <a:pt x="111" y="25"/>
                  </a:lnTo>
                  <a:lnTo>
                    <a:pt x="123" y="30"/>
                  </a:lnTo>
                  <a:lnTo>
                    <a:pt x="131" y="32"/>
                  </a:lnTo>
                  <a:lnTo>
                    <a:pt x="138" y="35"/>
                  </a:lnTo>
                  <a:lnTo>
                    <a:pt x="147" y="43"/>
                  </a:lnTo>
                  <a:lnTo>
                    <a:pt x="159" y="52"/>
                  </a:lnTo>
                  <a:lnTo>
                    <a:pt x="168" y="61"/>
                  </a:lnTo>
                  <a:lnTo>
                    <a:pt x="175" y="70"/>
                  </a:lnTo>
                  <a:lnTo>
                    <a:pt x="181" y="77"/>
                  </a:lnTo>
                  <a:lnTo>
                    <a:pt x="178" y="79"/>
                  </a:lnTo>
                  <a:lnTo>
                    <a:pt x="173" y="77"/>
                  </a:lnTo>
                  <a:lnTo>
                    <a:pt x="166" y="75"/>
                  </a:lnTo>
                  <a:lnTo>
                    <a:pt x="157" y="72"/>
                  </a:lnTo>
                  <a:lnTo>
                    <a:pt x="150" y="71"/>
                  </a:lnTo>
                  <a:lnTo>
                    <a:pt x="143" y="71"/>
                  </a:lnTo>
                  <a:lnTo>
                    <a:pt x="140" y="73"/>
                  </a:lnTo>
                  <a:lnTo>
                    <a:pt x="122" y="75"/>
                  </a:lnTo>
                  <a:lnTo>
                    <a:pt x="110" y="76"/>
                  </a:lnTo>
                  <a:lnTo>
                    <a:pt x="102" y="75"/>
                  </a:lnTo>
                  <a:lnTo>
                    <a:pt x="95" y="71"/>
                  </a:lnTo>
                  <a:lnTo>
                    <a:pt x="84" y="66"/>
                  </a:lnTo>
                  <a:lnTo>
                    <a:pt x="72" y="58"/>
                  </a:lnTo>
                  <a:lnTo>
                    <a:pt x="59" y="50"/>
                  </a:lnTo>
                  <a:lnTo>
                    <a:pt x="43" y="41"/>
                  </a:lnTo>
                  <a:lnTo>
                    <a:pt x="29" y="31"/>
                  </a:lnTo>
                  <a:lnTo>
                    <a:pt x="18" y="22"/>
                  </a:lnTo>
                  <a:lnTo>
                    <a:pt x="15" y="20"/>
                  </a:lnTo>
                  <a:lnTo>
                    <a:pt x="11" y="15"/>
                  </a:lnTo>
                  <a:lnTo>
                    <a:pt x="6" y="8"/>
                  </a:lnTo>
                  <a:lnTo>
                    <a:pt x="1" y="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7" y="2"/>
                  </a:lnTo>
                  <a:lnTo>
                    <a:pt x="55" y="2"/>
                  </a:lnTo>
                </a:path>
              </a:pathLst>
            </a:custGeom>
            <a:solidFill>
              <a:srgbClr val="9AAE58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703" name="Freeform 95"/>
            <p:cNvSpPr>
              <a:spLocks/>
            </p:cNvSpPr>
            <p:nvPr/>
          </p:nvSpPr>
          <p:spPr bwMode="gray">
            <a:xfrm>
              <a:off x="3571" y="3567"/>
              <a:ext cx="150" cy="121"/>
            </a:xfrm>
            <a:custGeom>
              <a:avLst/>
              <a:gdLst/>
              <a:ahLst/>
              <a:cxnLst>
                <a:cxn ang="0">
                  <a:pos x="111" y="0"/>
                </a:cxn>
                <a:cxn ang="0">
                  <a:pos x="0" y="60"/>
                </a:cxn>
                <a:cxn ang="0">
                  <a:pos x="1" y="74"/>
                </a:cxn>
                <a:cxn ang="0">
                  <a:pos x="5" y="89"/>
                </a:cxn>
                <a:cxn ang="0">
                  <a:pos x="14" y="105"/>
                </a:cxn>
                <a:cxn ang="0">
                  <a:pos x="24" y="121"/>
                </a:cxn>
                <a:cxn ang="0">
                  <a:pos x="43" y="121"/>
                </a:cxn>
                <a:cxn ang="0">
                  <a:pos x="57" y="118"/>
                </a:cxn>
                <a:cxn ang="0">
                  <a:pos x="69" y="114"/>
                </a:cxn>
                <a:cxn ang="0">
                  <a:pos x="79" y="108"/>
                </a:cxn>
                <a:cxn ang="0">
                  <a:pos x="91" y="99"/>
                </a:cxn>
                <a:cxn ang="0">
                  <a:pos x="106" y="87"/>
                </a:cxn>
                <a:cxn ang="0">
                  <a:pos x="126" y="85"/>
                </a:cxn>
                <a:cxn ang="0">
                  <a:pos x="148" y="71"/>
                </a:cxn>
                <a:cxn ang="0">
                  <a:pos x="144" y="48"/>
                </a:cxn>
                <a:cxn ang="0">
                  <a:pos x="150" y="30"/>
                </a:cxn>
                <a:cxn ang="0">
                  <a:pos x="138" y="7"/>
                </a:cxn>
                <a:cxn ang="0">
                  <a:pos x="111" y="0"/>
                </a:cxn>
              </a:cxnLst>
              <a:rect l="0" t="0" r="r" b="b"/>
              <a:pathLst>
                <a:path w="150" h="121">
                  <a:moveTo>
                    <a:pt x="111" y="0"/>
                  </a:moveTo>
                  <a:lnTo>
                    <a:pt x="0" y="60"/>
                  </a:lnTo>
                  <a:lnTo>
                    <a:pt x="1" y="74"/>
                  </a:lnTo>
                  <a:lnTo>
                    <a:pt x="5" y="89"/>
                  </a:lnTo>
                  <a:lnTo>
                    <a:pt x="14" y="105"/>
                  </a:lnTo>
                  <a:lnTo>
                    <a:pt x="24" y="121"/>
                  </a:lnTo>
                  <a:lnTo>
                    <a:pt x="43" y="121"/>
                  </a:lnTo>
                  <a:lnTo>
                    <a:pt x="57" y="118"/>
                  </a:lnTo>
                  <a:lnTo>
                    <a:pt x="69" y="114"/>
                  </a:lnTo>
                  <a:lnTo>
                    <a:pt x="79" y="108"/>
                  </a:lnTo>
                  <a:lnTo>
                    <a:pt x="91" y="99"/>
                  </a:lnTo>
                  <a:lnTo>
                    <a:pt x="106" y="87"/>
                  </a:lnTo>
                  <a:lnTo>
                    <a:pt x="126" y="85"/>
                  </a:lnTo>
                  <a:lnTo>
                    <a:pt x="148" y="71"/>
                  </a:lnTo>
                  <a:lnTo>
                    <a:pt x="144" y="48"/>
                  </a:lnTo>
                  <a:lnTo>
                    <a:pt x="150" y="30"/>
                  </a:lnTo>
                  <a:lnTo>
                    <a:pt x="138" y="7"/>
                  </a:lnTo>
                  <a:lnTo>
                    <a:pt x="111" y="0"/>
                  </a:lnTo>
                </a:path>
              </a:pathLst>
            </a:custGeom>
            <a:solidFill>
              <a:srgbClr val="9AAE58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704" name="Freeform 96"/>
            <p:cNvSpPr>
              <a:spLocks/>
            </p:cNvSpPr>
            <p:nvPr/>
          </p:nvSpPr>
          <p:spPr bwMode="gray">
            <a:xfrm>
              <a:off x="3112" y="3225"/>
              <a:ext cx="580" cy="372"/>
            </a:xfrm>
            <a:custGeom>
              <a:avLst/>
              <a:gdLst/>
              <a:ahLst/>
              <a:cxnLst>
                <a:cxn ang="0">
                  <a:pos x="557" y="287"/>
                </a:cxn>
                <a:cxn ang="0">
                  <a:pos x="539" y="208"/>
                </a:cxn>
                <a:cxn ang="0">
                  <a:pos x="539" y="136"/>
                </a:cxn>
                <a:cxn ang="0">
                  <a:pos x="460" y="132"/>
                </a:cxn>
                <a:cxn ang="0">
                  <a:pos x="462" y="112"/>
                </a:cxn>
                <a:cxn ang="0">
                  <a:pos x="454" y="100"/>
                </a:cxn>
                <a:cxn ang="0">
                  <a:pos x="437" y="92"/>
                </a:cxn>
                <a:cxn ang="0">
                  <a:pos x="407" y="41"/>
                </a:cxn>
                <a:cxn ang="0">
                  <a:pos x="225" y="83"/>
                </a:cxn>
                <a:cxn ang="0">
                  <a:pos x="140" y="6"/>
                </a:cxn>
                <a:cxn ang="0">
                  <a:pos x="108" y="15"/>
                </a:cxn>
                <a:cxn ang="0">
                  <a:pos x="79" y="28"/>
                </a:cxn>
                <a:cxn ang="0">
                  <a:pos x="0" y="42"/>
                </a:cxn>
                <a:cxn ang="0">
                  <a:pos x="18" y="105"/>
                </a:cxn>
                <a:cxn ang="0">
                  <a:pos x="10" y="123"/>
                </a:cxn>
                <a:cxn ang="0">
                  <a:pos x="11" y="137"/>
                </a:cxn>
                <a:cxn ang="0">
                  <a:pos x="22" y="159"/>
                </a:cxn>
                <a:cxn ang="0">
                  <a:pos x="32" y="159"/>
                </a:cxn>
                <a:cxn ang="0">
                  <a:pos x="36" y="144"/>
                </a:cxn>
                <a:cxn ang="0">
                  <a:pos x="42" y="132"/>
                </a:cxn>
                <a:cxn ang="0">
                  <a:pos x="61" y="132"/>
                </a:cxn>
                <a:cxn ang="0">
                  <a:pos x="74" y="149"/>
                </a:cxn>
                <a:cxn ang="0">
                  <a:pos x="88" y="161"/>
                </a:cxn>
                <a:cxn ang="0">
                  <a:pos x="93" y="181"/>
                </a:cxn>
                <a:cxn ang="0">
                  <a:pos x="92" y="199"/>
                </a:cxn>
                <a:cxn ang="0">
                  <a:pos x="101" y="211"/>
                </a:cxn>
                <a:cxn ang="0">
                  <a:pos x="117" y="224"/>
                </a:cxn>
                <a:cxn ang="0">
                  <a:pos x="124" y="240"/>
                </a:cxn>
                <a:cxn ang="0">
                  <a:pos x="143" y="254"/>
                </a:cxn>
                <a:cxn ang="0">
                  <a:pos x="158" y="260"/>
                </a:cxn>
                <a:cxn ang="0">
                  <a:pos x="163" y="265"/>
                </a:cxn>
                <a:cxn ang="0">
                  <a:pos x="165" y="273"/>
                </a:cxn>
                <a:cxn ang="0">
                  <a:pos x="184" y="275"/>
                </a:cxn>
                <a:cxn ang="0">
                  <a:pos x="219" y="288"/>
                </a:cxn>
                <a:cxn ang="0">
                  <a:pos x="248" y="313"/>
                </a:cxn>
                <a:cxn ang="0">
                  <a:pos x="269" y="327"/>
                </a:cxn>
                <a:cxn ang="0">
                  <a:pos x="291" y="336"/>
                </a:cxn>
                <a:cxn ang="0">
                  <a:pos x="318" y="351"/>
                </a:cxn>
                <a:cxn ang="0">
                  <a:pos x="337" y="366"/>
                </a:cxn>
                <a:cxn ang="0">
                  <a:pos x="348" y="370"/>
                </a:cxn>
                <a:cxn ang="0">
                  <a:pos x="364" y="365"/>
                </a:cxn>
                <a:cxn ang="0">
                  <a:pos x="370" y="338"/>
                </a:cxn>
                <a:cxn ang="0">
                  <a:pos x="389" y="329"/>
                </a:cxn>
                <a:cxn ang="0">
                  <a:pos x="425" y="340"/>
                </a:cxn>
                <a:cxn ang="0">
                  <a:pos x="457" y="364"/>
                </a:cxn>
              </a:cxnLst>
              <a:rect l="0" t="0" r="r" b="b"/>
              <a:pathLst>
                <a:path w="580" h="372">
                  <a:moveTo>
                    <a:pt x="559" y="340"/>
                  </a:moveTo>
                  <a:lnTo>
                    <a:pt x="557" y="287"/>
                  </a:lnTo>
                  <a:lnTo>
                    <a:pt x="580" y="264"/>
                  </a:lnTo>
                  <a:lnTo>
                    <a:pt x="539" y="208"/>
                  </a:lnTo>
                  <a:lnTo>
                    <a:pt x="561" y="173"/>
                  </a:lnTo>
                  <a:lnTo>
                    <a:pt x="539" y="136"/>
                  </a:lnTo>
                  <a:lnTo>
                    <a:pt x="518" y="158"/>
                  </a:lnTo>
                  <a:lnTo>
                    <a:pt x="460" y="132"/>
                  </a:lnTo>
                  <a:lnTo>
                    <a:pt x="464" y="120"/>
                  </a:lnTo>
                  <a:lnTo>
                    <a:pt x="462" y="112"/>
                  </a:lnTo>
                  <a:lnTo>
                    <a:pt x="460" y="105"/>
                  </a:lnTo>
                  <a:lnTo>
                    <a:pt x="454" y="100"/>
                  </a:lnTo>
                  <a:lnTo>
                    <a:pt x="446" y="96"/>
                  </a:lnTo>
                  <a:lnTo>
                    <a:pt x="437" y="92"/>
                  </a:lnTo>
                  <a:lnTo>
                    <a:pt x="428" y="87"/>
                  </a:lnTo>
                  <a:lnTo>
                    <a:pt x="407" y="41"/>
                  </a:lnTo>
                  <a:lnTo>
                    <a:pt x="310" y="49"/>
                  </a:lnTo>
                  <a:lnTo>
                    <a:pt x="225" y="83"/>
                  </a:lnTo>
                  <a:lnTo>
                    <a:pt x="155" y="0"/>
                  </a:lnTo>
                  <a:lnTo>
                    <a:pt x="140" y="6"/>
                  </a:lnTo>
                  <a:lnTo>
                    <a:pt x="124" y="12"/>
                  </a:lnTo>
                  <a:lnTo>
                    <a:pt x="108" y="15"/>
                  </a:lnTo>
                  <a:lnTo>
                    <a:pt x="92" y="21"/>
                  </a:lnTo>
                  <a:lnTo>
                    <a:pt x="79" y="28"/>
                  </a:lnTo>
                  <a:lnTo>
                    <a:pt x="69" y="40"/>
                  </a:lnTo>
                  <a:lnTo>
                    <a:pt x="0" y="42"/>
                  </a:lnTo>
                  <a:lnTo>
                    <a:pt x="22" y="99"/>
                  </a:lnTo>
                  <a:lnTo>
                    <a:pt x="18" y="105"/>
                  </a:lnTo>
                  <a:lnTo>
                    <a:pt x="14" y="114"/>
                  </a:lnTo>
                  <a:lnTo>
                    <a:pt x="10" y="123"/>
                  </a:lnTo>
                  <a:lnTo>
                    <a:pt x="6" y="129"/>
                  </a:lnTo>
                  <a:lnTo>
                    <a:pt x="11" y="137"/>
                  </a:lnTo>
                  <a:lnTo>
                    <a:pt x="18" y="147"/>
                  </a:lnTo>
                  <a:lnTo>
                    <a:pt x="22" y="159"/>
                  </a:lnTo>
                  <a:lnTo>
                    <a:pt x="24" y="169"/>
                  </a:lnTo>
                  <a:lnTo>
                    <a:pt x="32" y="159"/>
                  </a:lnTo>
                  <a:lnTo>
                    <a:pt x="36" y="151"/>
                  </a:lnTo>
                  <a:lnTo>
                    <a:pt x="36" y="144"/>
                  </a:lnTo>
                  <a:lnTo>
                    <a:pt x="37" y="138"/>
                  </a:lnTo>
                  <a:lnTo>
                    <a:pt x="42" y="132"/>
                  </a:lnTo>
                  <a:lnTo>
                    <a:pt x="52" y="124"/>
                  </a:lnTo>
                  <a:lnTo>
                    <a:pt x="61" y="132"/>
                  </a:lnTo>
                  <a:lnTo>
                    <a:pt x="68" y="141"/>
                  </a:lnTo>
                  <a:lnTo>
                    <a:pt x="74" y="149"/>
                  </a:lnTo>
                  <a:lnTo>
                    <a:pt x="82" y="155"/>
                  </a:lnTo>
                  <a:lnTo>
                    <a:pt x="88" y="161"/>
                  </a:lnTo>
                  <a:lnTo>
                    <a:pt x="91" y="170"/>
                  </a:lnTo>
                  <a:lnTo>
                    <a:pt x="93" y="181"/>
                  </a:lnTo>
                  <a:lnTo>
                    <a:pt x="93" y="190"/>
                  </a:lnTo>
                  <a:lnTo>
                    <a:pt x="92" y="199"/>
                  </a:lnTo>
                  <a:lnTo>
                    <a:pt x="95" y="205"/>
                  </a:lnTo>
                  <a:lnTo>
                    <a:pt x="101" y="211"/>
                  </a:lnTo>
                  <a:lnTo>
                    <a:pt x="109" y="218"/>
                  </a:lnTo>
                  <a:lnTo>
                    <a:pt x="117" y="224"/>
                  </a:lnTo>
                  <a:lnTo>
                    <a:pt x="120" y="232"/>
                  </a:lnTo>
                  <a:lnTo>
                    <a:pt x="124" y="240"/>
                  </a:lnTo>
                  <a:lnTo>
                    <a:pt x="133" y="247"/>
                  </a:lnTo>
                  <a:lnTo>
                    <a:pt x="143" y="254"/>
                  </a:lnTo>
                  <a:lnTo>
                    <a:pt x="155" y="259"/>
                  </a:lnTo>
                  <a:lnTo>
                    <a:pt x="158" y="260"/>
                  </a:lnTo>
                  <a:lnTo>
                    <a:pt x="160" y="261"/>
                  </a:lnTo>
                  <a:lnTo>
                    <a:pt x="163" y="265"/>
                  </a:lnTo>
                  <a:lnTo>
                    <a:pt x="164" y="269"/>
                  </a:lnTo>
                  <a:lnTo>
                    <a:pt x="165" y="273"/>
                  </a:lnTo>
                  <a:lnTo>
                    <a:pt x="165" y="277"/>
                  </a:lnTo>
                  <a:lnTo>
                    <a:pt x="184" y="275"/>
                  </a:lnTo>
                  <a:lnTo>
                    <a:pt x="202" y="281"/>
                  </a:lnTo>
                  <a:lnTo>
                    <a:pt x="219" y="288"/>
                  </a:lnTo>
                  <a:lnTo>
                    <a:pt x="233" y="300"/>
                  </a:lnTo>
                  <a:lnTo>
                    <a:pt x="248" y="313"/>
                  </a:lnTo>
                  <a:lnTo>
                    <a:pt x="263" y="327"/>
                  </a:lnTo>
                  <a:lnTo>
                    <a:pt x="269" y="327"/>
                  </a:lnTo>
                  <a:lnTo>
                    <a:pt x="279" y="329"/>
                  </a:lnTo>
                  <a:lnTo>
                    <a:pt x="291" y="336"/>
                  </a:lnTo>
                  <a:lnTo>
                    <a:pt x="304" y="342"/>
                  </a:lnTo>
                  <a:lnTo>
                    <a:pt x="318" y="351"/>
                  </a:lnTo>
                  <a:lnTo>
                    <a:pt x="328" y="359"/>
                  </a:lnTo>
                  <a:lnTo>
                    <a:pt x="337" y="366"/>
                  </a:lnTo>
                  <a:lnTo>
                    <a:pt x="342" y="372"/>
                  </a:lnTo>
                  <a:lnTo>
                    <a:pt x="348" y="370"/>
                  </a:lnTo>
                  <a:lnTo>
                    <a:pt x="357" y="368"/>
                  </a:lnTo>
                  <a:lnTo>
                    <a:pt x="364" y="365"/>
                  </a:lnTo>
                  <a:lnTo>
                    <a:pt x="365" y="350"/>
                  </a:lnTo>
                  <a:lnTo>
                    <a:pt x="370" y="338"/>
                  </a:lnTo>
                  <a:lnTo>
                    <a:pt x="378" y="331"/>
                  </a:lnTo>
                  <a:lnTo>
                    <a:pt x="389" y="329"/>
                  </a:lnTo>
                  <a:lnTo>
                    <a:pt x="404" y="332"/>
                  </a:lnTo>
                  <a:lnTo>
                    <a:pt x="425" y="340"/>
                  </a:lnTo>
                  <a:lnTo>
                    <a:pt x="443" y="350"/>
                  </a:lnTo>
                  <a:lnTo>
                    <a:pt x="457" y="364"/>
                  </a:lnTo>
                  <a:lnTo>
                    <a:pt x="559" y="340"/>
                  </a:lnTo>
                </a:path>
              </a:pathLst>
            </a:custGeom>
            <a:solidFill>
              <a:srgbClr val="9AAE58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705" name="Freeform 97"/>
            <p:cNvSpPr>
              <a:spLocks/>
            </p:cNvSpPr>
            <p:nvPr/>
          </p:nvSpPr>
          <p:spPr bwMode="gray">
            <a:xfrm>
              <a:off x="3112" y="3225"/>
              <a:ext cx="197" cy="169"/>
            </a:xfrm>
            <a:custGeom>
              <a:avLst/>
              <a:gdLst/>
              <a:ahLst/>
              <a:cxnLst>
                <a:cxn ang="0">
                  <a:pos x="197" y="55"/>
                </a:cxn>
                <a:cxn ang="0">
                  <a:pos x="155" y="0"/>
                </a:cxn>
                <a:cxn ang="0">
                  <a:pos x="140" y="6"/>
                </a:cxn>
                <a:cxn ang="0">
                  <a:pos x="124" y="12"/>
                </a:cxn>
                <a:cxn ang="0">
                  <a:pos x="108" y="15"/>
                </a:cxn>
                <a:cxn ang="0">
                  <a:pos x="92" y="21"/>
                </a:cxn>
                <a:cxn ang="0">
                  <a:pos x="79" y="28"/>
                </a:cxn>
                <a:cxn ang="0">
                  <a:pos x="69" y="40"/>
                </a:cxn>
                <a:cxn ang="0">
                  <a:pos x="0" y="42"/>
                </a:cxn>
                <a:cxn ang="0">
                  <a:pos x="22" y="99"/>
                </a:cxn>
                <a:cxn ang="0">
                  <a:pos x="18" y="105"/>
                </a:cxn>
                <a:cxn ang="0">
                  <a:pos x="14" y="114"/>
                </a:cxn>
                <a:cxn ang="0">
                  <a:pos x="10" y="123"/>
                </a:cxn>
                <a:cxn ang="0">
                  <a:pos x="6" y="129"/>
                </a:cxn>
                <a:cxn ang="0">
                  <a:pos x="11" y="137"/>
                </a:cxn>
                <a:cxn ang="0">
                  <a:pos x="18" y="147"/>
                </a:cxn>
                <a:cxn ang="0">
                  <a:pos x="22" y="159"/>
                </a:cxn>
                <a:cxn ang="0">
                  <a:pos x="24" y="169"/>
                </a:cxn>
                <a:cxn ang="0">
                  <a:pos x="32" y="159"/>
                </a:cxn>
                <a:cxn ang="0">
                  <a:pos x="36" y="151"/>
                </a:cxn>
                <a:cxn ang="0">
                  <a:pos x="36" y="144"/>
                </a:cxn>
                <a:cxn ang="0">
                  <a:pos x="37" y="138"/>
                </a:cxn>
                <a:cxn ang="0">
                  <a:pos x="42" y="132"/>
                </a:cxn>
                <a:cxn ang="0">
                  <a:pos x="52" y="124"/>
                </a:cxn>
                <a:cxn ang="0">
                  <a:pos x="63" y="136"/>
                </a:cxn>
                <a:cxn ang="0">
                  <a:pos x="69" y="145"/>
                </a:cxn>
                <a:cxn ang="0">
                  <a:pos x="73" y="149"/>
                </a:cxn>
                <a:cxn ang="0">
                  <a:pos x="77" y="147"/>
                </a:cxn>
                <a:cxn ang="0">
                  <a:pos x="197" y="55"/>
                </a:cxn>
              </a:cxnLst>
              <a:rect l="0" t="0" r="r" b="b"/>
              <a:pathLst>
                <a:path w="197" h="169">
                  <a:moveTo>
                    <a:pt x="197" y="55"/>
                  </a:moveTo>
                  <a:lnTo>
                    <a:pt x="155" y="0"/>
                  </a:lnTo>
                  <a:lnTo>
                    <a:pt x="140" y="6"/>
                  </a:lnTo>
                  <a:lnTo>
                    <a:pt x="124" y="12"/>
                  </a:lnTo>
                  <a:lnTo>
                    <a:pt x="108" y="15"/>
                  </a:lnTo>
                  <a:lnTo>
                    <a:pt x="92" y="21"/>
                  </a:lnTo>
                  <a:lnTo>
                    <a:pt x="79" y="28"/>
                  </a:lnTo>
                  <a:lnTo>
                    <a:pt x="69" y="40"/>
                  </a:lnTo>
                  <a:lnTo>
                    <a:pt x="0" y="42"/>
                  </a:lnTo>
                  <a:lnTo>
                    <a:pt x="22" y="99"/>
                  </a:lnTo>
                  <a:lnTo>
                    <a:pt x="18" y="105"/>
                  </a:lnTo>
                  <a:lnTo>
                    <a:pt x="14" y="114"/>
                  </a:lnTo>
                  <a:lnTo>
                    <a:pt x="10" y="123"/>
                  </a:lnTo>
                  <a:lnTo>
                    <a:pt x="6" y="129"/>
                  </a:lnTo>
                  <a:lnTo>
                    <a:pt x="11" y="137"/>
                  </a:lnTo>
                  <a:lnTo>
                    <a:pt x="18" y="147"/>
                  </a:lnTo>
                  <a:lnTo>
                    <a:pt x="22" y="159"/>
                  </a:lnTo>
                  <a:lnTo>
                    <a:pt x="24" y="169"/>
                  </a:lnTo>
                  <a:lnTo>
                    <a:pt x="32" y="159"/>
                  </a:lnTo>
                  <a:lnTo>
                    <a:pt x="36" y="151"/>
                  </a:lnTo>
                  <a:lnTo>
                    <a:pt x="36" y="144"/>
                  </a:lnTo>
                  <a:lnTo>
                    <a:pt x="37" y="138"/>
                  </a:lnTo>
                  <a:lnTo>
                    <a:pt x="42" y="132"/>
                  </a:lnTo>
                  <a:lnTo>
                    <a:pt x="52" y="124"/>
                  </a:lnTo>
                  <a:lnTo>
                    <a:pt x="63" y="136"/>
                  </a:lnTo>
                  <a:lnTo>
                    <a:pt x="69" y="145"/>
                  </a:lnTo>
                  <a:lnTo>
                    <a:pt x="73" y="149"/>
                  </a:lnTo>
                  <a:lnTo>
                    <a:pt x="77" y="147"/>
                  </a:lnTo>
                  <a:lnTo>
                    <a:pt x="197" y="55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706" name="Freeform 98"/>
            <p:cNvSpPr>
              <a:spLocks/>
            </p:cNvSpPr>
            <p:nvPr/>
          </p:nvSpPr>
          <p:spPr bwMode="gray">
            <a:xfrm>
              <a:off x="3293" y="3334"/>
              <a:ext cx="275" cy="218"/>
            </a:xfrm>
            <a:custGeom>
              <a:avLst/>
              <a:gdLst/>
              <a:ahLst/>
              <a:cxnLst>
                <a:cxn ang="0">
                  <a:pos x="176" y="19"/>
                </a:cxn>
                <a:cxn ang="0">
                  <a:pos x="114" y="1"/>
                </a:cxn>
                <a:cxn ang="0">
                  <a:pos x="94" y="0"/>
                </a:cxn>
                <a:cxn ang="0">
                  <a:pos x="76" y="5"/>
                </a:cxn>
                <a:cxn ang="0">
                  <a:pos x="57" y="15"/>
                </a:cxn>
                <a:cxn ang="0">
                  <a:pos x="39" y="29"/>
                </a:cxn>
                <a:cxn ang="0">
                  <a:pos x="23" y="47"/>
                </a:cxn>
                <a:cxn ang="0">
                  <a:pos x="11" y="68"/>
                </a:cxn>
                <a:cxn ang="0">
                  <a:pos x="2" y="88"/>
                </a:cxn>
                <a:cxn ang="0">
                  <a:pos x="0" y="110"/>
                </a:cxn>
                <a:cxn ang="0">
                  <a:pos x="18" y="120"/>
                </a:cxn>
                <a:cxn ang="0">
                  <a:pos x="38" y="133"/>
                </a:cxn>
                <a:cxn ang="0">
                  <a:pos x="59" y="147"/>
                </a:cxn>
                <a:cxn ang="0">
                  <a:pos x="79" y="160"/>
                </a:cxn>
                <a:cxn ang="0">
                  <a:pos x="102" y="166"/>
                </a:cxn>
                <a:cxn ang="0">
                  <a:pos x="107" y="173"/>
                </a:cxn>
                <a:cxn ang="0">
                  <a:pos x="116" y="181"/>
                </a:cxn>
                <a:cxn ang="0">
                  <a:pos x="129" y="188"/>
                </a:cxn>
                <a:cxn ang="0">
                  <a:pos x="144" y="197"/>
                </a:cxn>
                <a:cxn ang="0">
                  <a:pos x="160" y="205"/>
                </a:cxn>
                <a:cxn ang="0">
                  <a:pos x="175" y="210"/>
                </a:cxn>
                <a:cxn ang="0">
                  <a:pos x="189" y="215"/>
                </a:cxn>
                <a:cxn ang="0">
                  <a:pos x="201" y="218"/>
                </a:cxn>
                <a:cxn ang="0">
                  <a:pos x="208" y="216"/>
                </a:cxn>
                <a:cxn ang="0">
                  <a:pos x="230" y="206"/>
                </a:cxn>
                <a:cxn ang="0">
                  <a:pos x="244" y="196"/>
                </a:cxn>
                <a:cxn ang="0">
                  <a:pos x="256" y="186"/>
                </a:cxn>
                <a:cxn ang="0">
                  <a:pos x="265" y="174"/>
                </a:cxn>
                <a:cxn ang="0">
                  <a:pos x="275" y="159"/>
                </a:cxn>
                <a:cxn ang="0">
                  <a:pos x="274" y="149"/>
                </a:cxn>
                <a:cxn ang="0">
                  <a:pos x="274" y="138"/>
                </a:cxn>
                <a:cxn ang="0">
                  <a:pos x="273" y="128"/>
                </a:cxn>
                <a:cxn ang="0">
                  <a:pos x="271" y="118"/>
                </a:cxn>
                <a:cxn ang="0">
                  <a:pos x="267" y="105"/>
                </a:cxn>
                <a:cxn ang="0">
                  <a:pos x="262" y="90"/>
                </a:cxn>
                <a:cxn ang="0">
                  <a:pos x="255" y="70"/>
                </a:cxn>
                <a:cxn ang="0">
                  <a:pos x="243" y="47"/>
                </a:cxn>
                <a:cxn ang="0">
                  <a:pos x="239" y="45"/>
                </a:cxn>
                <a:cxn ang="0">
                  <a:pos x="230" y="40"/>
                </a:cxn>
                <a:cxn ang="0">
                  <a:pos x="219" y="35"/>
                </a:cxn>
                <a:cxn ang="0">
                  <a:pos x="206" y="29"/>
                </a:cxn>
                <a:cxn ang="0">
                  <a:pos x="193" y="24"/>
                </a:cxn>
                <a:cxn ang="0">
                  <a:pos x="183" y="20"/>
                </a:cxn>
                <a:cxn ang="0">
                  <a:pos x="176" y="19"/>
                </a:cxn>
              </a:cxnLst>
              <a:rect l="0" t="0" r="r" b="b"/>
              <a:pathLst>
                <a:path w="275" h="218">
                  <a:moveTo>
                    <a:pt x="176" y="19"/>
                  </a:moveTo>
                  <a:lnTo>
                    <a:pt x="114" y="1"/>
                  </a:lnTo>
                  <a:lnTo>
                    <a:pt x="94" y="0"/>
                  </a:lnTo>
                  <a:lnTo>
                    <a:pt x="76" y="5"/>
                  </a:lnTo>
                  <a:lnTo>
                    <a:pt x="57" y="15"/>
                  </a:lnTo>
                  <a:lnTo>
                    <a:pt x="39" y="29"/>
                  </a:lnTo>
                  <a:lnTo>
                    <a:pt x="23" y="47"/>
                  </a:lnTo>
                  <a:lnTo>
                    <a:pt x="11" y="68"/>
                  </a:lnTo>
                  <a:lnTo>
                    <a:pt x="2" y="88"/>
                  </a:lnTo>
                  <a:lnTo>
                    <a:pt x="0" y="110"/>
                  </a:lnTo>
                  <a:lnTo>
                    <a:pt x="18" y="120"/>
                  </a:lnTo>
                  <a:lnTo>
                    <a:pt x="38" y="133"/>
                  </a:lnTo>
                  <a:lnTo>
                    <a:pt x="59" y="147"/>
                  </a:lnTo>
                  <a:lnTo>
                    <a:pt x="79" y="160"/>
                  </a:lnTo>
                  <a:lnTo>
                    <a:pt x="102" y="166"/>
                  </a:lnTo>
                  <a:lnTo>
                    <a:pt x="107" y="173"/>
                  </a:lnTo>
                  <a:lnTo>
                    <a:pt x="116" y="181"/>
                  </a:lnTo>
                  <a:lnTo>
                    <a:pt x="129" y="188"/>
                  </a:lnTo>
                  <a:lnTo>
                    <a:pt x="144" y="197"/>
                  </a:lnTo>
                  <a:lnTo>
                    <a:pt x="160" y="205"/>
                  </a:lnTo>
                  <a:lnTo>
                    <a:pt x="175" y="210"/>
                  </a:lnTo>
                  <a:lnTo>
                    <a:pt x="189" y="215"/>
                  </a:lnTo>
                  <a:lnTo>
                    <a:pt x="201" y="218"/>
                  </a:lnTo>
                  <a:lnTo>
                    <a:pt x="208" y="216"/>
                  </a:lnTo>
                  <a:lnTo>
                    <a:pt x="230" y="206"/>
                  </a:lnTo>
                  <a:lnTo>
                    <a:pt x="244" y="196"/>
                  </a:lnTo>
                  <a:lnTo>
                    <a:pt x="256" y="186"/>
                  </a:lnTo>
                  <a:lnTo>
                    <a:pt x="265" y="174"/>
                  </a:lnTo>
                  <a:lnTo>
                    <a:pt x="275" y="159"/>
                  </a:lnTo>
                  <a:lnTo>
                    <a:pt x="274" y="149"/>
                  </a:lnTo>
                  <a:lnTo>
                    <a:pt x="274" y="138"/>
                  </a:lnTo>
                  <a:lnTo>
                    <a:pt x="273" y="128"/>
                  </a:lnTo>
                  <a:lnTo>
                    <a:pt x="271" y="118"/>
                  </a:lnTo>
                  <a:lnTo>
                    <a:pt x="267" y="105"/>
                  </a:lnTo>
                  <a:lnTo>
                    <a:pt x="262" y="90"/>
                  </a:lnTo>
                  <a:lnTo>
                    <a:pt x="255" y="70"/>
                  </a:lnTo>
                  <a:lnTo>
                    <a:pt x="243" y="47"/>
                  </a:lnTo>
                  <a:lnTo>
                    <a:pt x="239" y="45"/>
                  </a:lnTo>
                  <a:lnTo>
                    <a:pt x="230" y="40"/>
                  </a:lnTo>
                  <a:lnTo>
                    <a:pt x="219" y="35"/>
                  </a:lnTo>
                  <a:lnTo>
                    <a:pt x="206" y="29"/>
                  </a:lnTo>
                  <a:lnTo>
                    <a:pt x="193" y="24"/>
                  </a:lnTo>
                  <a:lnTo>
                    <a:pt x="183" y="20"/>
                  </a:lnTo>
                  <a:lnTo>
                    <a:pt x="176" y="19"/>
                  </a:lnTo>
                </a:path>
              </a:pathLst>
            </a:custGeom>
            <a:solidFill>
              <a:srgbClr val="9AAE58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0707" name="Freeform 99"/>
            <p:cNvSpPr>
              <a:spLocks/>
            </p:cNvSpPr>
            <p:nvPr/>
          </p:nvSpPr>
          <p:spPr bwMode="gray">
            <a:xfrm>
              <a:off x="3337" y="3266"/>
              <a:ext cx="355" cy="361"/>
            </a:xfrm>
            <a:custGeom>
              <a:avLst/>
              <a:gdLst/>
              <a:ahLst/>
              <a:cxnLst>
                <a:cxn ang="0">
                  <a:pos x="180" y="290"/>
                </a:cxn>
                <a:cxn ang="0">
                  <a:pos x="207" y="301"/>
                </a:cxn>
                <a:cxn ang="0">
                  <a:pos x="231" y="322"/>
                </a:cxn>
                <a:cxn ang="0">
                  <a:pos x="232" y="347"/>
                </a:cxn>
                <a:cxn ang="0">
                  <a:pos x="235" y="361"/>
                </a:cxn>
                <a:cxn ang="0">
                  <a:pos x="268" y="350"/>
                </a:cxn>
                <a:cxn ang="0">
                  <a:pos x="305" y="331"/>
                </a:cxn>
                <a:cxn ang="0">
                  <a:pos x="339" y="313"/>
                </a:cxn>
                <a:cxn ang="0">
                  <a:pos x="352" y="308"/>
                </a:cxn>
                <a:cxn ang="0">
                  <a:pos x="343" y="301"/>
                </a:cxn>
                <a:cxn ang="0">
                  <a:pos x="328" y="299"/>
                </a:cxn>
                <a:cxn ang="0">
                  <a:pos x="332" y="283"/>
                </a:cxn>
                <a:cxn ang="0">
                  <a:pos x="331" y="264"/>
                </a:cxn>
                <a:cxn ang="0">
                  <a:pos x="331" y="251"/>
                </a:cxn>
                <a:cxn ang="0">
                  <a:pos x="355" y="223"/>
                </a:cxn>
                <a:cxn ang="0">
                  <a:pos x="336" y="132"/>
                </a:cxn>
                <a:cxn ang="0">
                  <a:pos x="293" y="117"/>
                </a:cxn>
                <a:cxn ang="0">
                  <a:pos x="239" y="79"/>
                </a:cxn>
                <a:cxn ang="0">
                  <a:pos x="235" y="64"/>
                </a:cxn>
                <a:cxn ang="0">
                  <a:pos x="221" y="55"/>
                </a:cxn>
                <a:cxn ang="0">
                  <a:pos x="203" y="46"/>
                </a:cxn>
                <a:cxn ang="0">
                  <a:pos x="85" y="8"/>
                </a:cxn>
                <a:cxn ang="0">
                  <a:pos x="25" y="55"/>
                </a:cxn>
                <a:cxn ang="0">
                  <a:pos x="80" y="72"/>
                </a:cxn>
                <a:cxn ang="0">
                  <a:pos x="139" y="87"/>
                </a:cxn>
                <a:cxn ang="0">
                  <a:pos x="190" y="108"/>
                </a:cxn>
                <a:cxn ang="0">
                  <a:pos x="203" y="126"/>
                </a:cxn>
                <a:cxn ang="0">
                  <a:pos x="220" y="158"/>
                </a:cxn>
                <a:cxn ang="0">
                  <a:pos x="231" y="196"/>
                </a:cxn>
                <a:cxn ang="0">
                  <a:pos x="231" y="228"/>
                </a:cxn>
                <a:cxn ang="0">
                  <a:pos x="217" y="250"/>
                </a:cxn>
                <a:cxn ang="0">
                  <a:pos x="194" y="269"/>
                </a:cxn>
                <a:cxn ang="0">
                  <a:pos x="173" y="282"/>
                </a:cxn>
              </a:cxnLst>
              <a:rect l="0" t="0" r="r" b="b"/>
              <a:pathLst>
                <a:path w="355" h="361">
                  <a:moveTo>
                    <a:pt x="168" y="286"/>
                  </a:moveTo>
                  <a:lnTo>
                    <a:pt x="180" y="290"/>
                  </a:lnTo>
                  <a:lnTo>
                    <a:pt x="193" y="295"/>
                  </a:lnTo>
                  <a:lnTo>
                    <a:pt x="207" y="301"/>
                  </a:lnTo>
                  <a:lnTo>
                    <a:pt x="221" y="310"/>
                  </a:lnTo>
                  <a:lnTo>
                    <a:pt x="231" y="322"/>
                  </a:lnTo>
                  <a:lnTo>
                    <a:pt x="232" y="334"/>
                  </a:lnTo>
                  <a:lnTo>
                    <a:pt x="232" y="347"/>
                  </a:lnTo>
                  <a:lnTo>
                    <a:pt x="232" y="356"/>
                  </a:lnTo>
                  <a:lnTo>
                    <a:pt x="235" y="361"/>
                  </a:lnTo>
                  <a:lnTo>
                    <a:pt x="250" y="357"/>
                  </a:lnTo>
                  <a:lnTo>
                    <a:pt x="268" y="350"/>
                  </a:lnTo>
                  <a:lnTo>
                    <a:pt x="286" y="341"/>
                  </a:lnTo>
                  <a:lnTo>
                    <a:pt x="305" y="331"/>
                  </a:lnTo>
                  <a:lnTo>
                    <a:pt x="323" y="320"/>
                  </a:lnTo>
                  <a:lnTo>
                    <a:pt x="339" y="313"/>
                  </a:lnTo>
                  <a:lnTo>
                    <a:pt x="353" y="306"/>
                  </a:lnTo>
                  <a:lnTo>
                    <a:pt x="352" y="308"/>
                  </a:lnTo>
                  <a:lnTo>
                    <a:pt x="348" y="305"/>
                  </a:lnTo>
                  <a:lnTo>
                    <a:pt x="343" y="301"/>
                  </a:lnTo>
                  <a:lnTo>
                    <a:pt x="336" y="299"/>
                  </a:lnTo>
                  <a:lnTo>
                    <a:pt x="328" y="299"/>
                  </a:lnTo>
                  <a:lnTo>
                    <a:pt x="331" y="292"/>
                  </a:lnTo>
                  <a:lnTo>
                    <a:pt x="332" y="283"/>
                  </a:lnTo>
                  <a:lnTo>
                    <a:pt x="332" y="274"/>
                  </a:lnTo>
                  <a:lnTo>
                    <a:pt x="331" y="264"/>
                  </a:lnTo>
                  <a:lnTo>
                    <a:pt x="330" y="256"/>
                  </a:lnTo>
                  <a:lnTo>
                    <a:pt x="331" y="251"/>
                  </a:lnTo>
                  <a:lnTo>
                    <a:pt x="334" y="250"/>
                  </a:lnTo>
                  <a:lnTo>
                    <a:pt x="355" y="223"/>
                  </a:lnTo>
                  <a:lnTo>
                    <a:pt x="314" y="167"/>
                  </a:lnTo>
                  <a:lnTo>
                    <a:pt x="336" y="132"/>
                  </a:lnTo>
                  <a:lnTo>
                    <a:pt x="314" y="95"/>
                  </a:lnTo>
                  <a:lnTo>
                    <a:pt x="293" y="117"/>
                  </a:lnTo>
                  <a:lnTo>
                    <a:pt x="235" y="91"/>
                  </a:lnTo>
                  <a:lnTo>
                    <a:pt x="239" y="79"/>
                  </a:lnTo>
                  <a:lnTo>
                    <a:pt x="237" y="71"/>
                  </a:lnTo>
                  <a:lnTo>
                    <a:pt x="235" y="64"/>
                  </a:lnTo>
                  <a:lnTo>
                    <a:pt x="229" y="59"/>
                  </a:lnTo>
                  <a:lnTo>
                    <a:pt x="221" y="55"/>
                  </a:lnTo>
                  <a:lnTo>
                    <a:pt x="212" y="51"/>
                  </a:lnTo>
                  <a:lnTo>
                    <a:pt x="203" y="46"/>
                  </a:lnTo>
                  <a:lnTo>
                    <a:pt x="182" y="0"/>
                  </a:lnTo>
                  <a:lnTo>
                    <a:pt x="85" y="8"/>
                  </a:lnTo>
                  <a:lnTo>
                    <a:pt x="0" y="42"/>
                  </a:lnTo>
                  <a:lnTo>
                    <a:pt x="25" y="55"/>
                  </a:lnTo>
                  <a:lnTo>
                    <a:pt x="52" y="64"/>
                  </a:lnTo>
                  <a:lnTo>
                    <a:pt x="80" y="72"/>
                  </a:lnTo>
                  <a:lnTo>
                    <a:pt x="109" y="78"/>
                  </a:lnTo>
                  <a:lnTo>
                    <a:pt x="139" y="87"/>
                  </a:lnTo>
                  <a:lnTo>
                    <a:pt x="166" y="96"/>
                  </a:lnTo>
                  <a:lnTo>
                    <a:pt x="190" y="108"/>
                  </a:lnTo>
                  <a:lnTo>
                    <a:pt x="195" y="114"/>
                  </a:lnTo>
                  <a:lnTo>
                    <a:pt x="203" y="126"/>
                  </a:lnTo>
                  <a:lnTo>
                    <a:pt x="212" y="141"/>
                  </a:lnTo>
                  <a:lnTo>
                    <a:pt x="220" y="158"/>
                  </a:lnTo>
                  <a:lnTo>
                    <a:pt x="226" y="177"/>
                  </a:lnTo>
                  <a:lnTo>
                    <a:pt x="231" y="196"/>
                  </a:lnTo>
                  <a:lnTo>
                    <a:pt x="232" y="213"/>
                  </a:lnTo>
                  <a:lnTo>
                    <a:pt x="231" y="228"/>
                  </a:lnTo>
                  <a:lnTo>
                    <a:pt x="226" y="238"/>
                  </a:lnTo>
                  <a:lnTo>
                    <a:pt x="217" y="250"/>
                  </a:lnTo>
                  <a:lnTo>
                    <a:pt x="205" y="260"/>
                  </a:lnTo>
                  <a:lnTo>
                    <a:pt x="194" y="269"/>
                  </a:lnTo>
                  <a:lnTo>
                    <a:pt x="182" y="277"/>
                  </a:lnTo>
                  <a:lnTo>
                    <a:pt x="173" y="282"/>
                  </a:lnTo>
                  <a:lnTo>
                    <a:pt x="168" y="286"/>
                  </a:lnTo>
                </a:path>
              </a:pathLst>
            </a:custGeom>
            <a:solidFill>
              <a:srgbClr val="9AAE5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80709" name="Freeform 101"/>
          <p:cNvSpPr>
            <a:spLocks/>
          </p:cNvSpPr>
          <p:nvPr/>
        </p:nvSpPr>
        <p:spPr bwMode="gray">
          <a:xfrm>
            <a:off x="3786182" y="6000768"/>
            <a:ext cx="4357718" cy="357190"/>
          </a:xfrm>
          <a:custGeom>
            <a:avLst/>
            <a:gdLst/>
            <a:ahLst/>
            <a:cxnLst>
              <a:cxn ang="0">
                <a:pos x="0" y="816"/>
              </a:cxn>
              <a:cxn ang="0">
                <a:pos x="1497" y="816"/>
              </a:cxn>
              <a:cxn ang="0">
                <a:pos x="1951" y="0"/>
              </a:cxn>
            </a:cxnLst>
            <a:rect l="0" t="0" r="r" b="b"/>
            <a:pathLst>
              <a:path w="1951" h="816">
                <a:moveTo>
                  <a:pt x="0" y="816"/>
                </a:moveTo>
                <a:lnTo>
                  <a:pt x="1497" y="816"/>
                </a:lnTo>
                <a:lnTo>
                  <a:pt x="1951" y="0"/>
                </a:lnTo>
              </a:path>
            </a:pathLst>
          </a:custGeom>
          <a:noFill/>
          <a:ln w="31750" cap="flat" cmpd="sng">
            <a:solidFill>
              <a:srgbClr val="0033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80713" name="Freeform 105"/>
          <p:cNvSpPr>
            <a:spLocks/>
          </p:cNvSpPr>
          <p:nvPr/>
        </p:nvSpPr>
        <p:spPr bwMode="gray">
          <a:xfrm>
            <a:off x="3357554" y="4310060"/>
            <a:ext cx="2657482" cy="119071"/>
          </a:xfrm>
          <a:custGeom>
            <a:avLst/>
            <a:gdLst/>
            <a:ahLst/>
            <a:cxnLst>
              <a:cxn ang="0">
                <a:pos x="0" y="816"/>
              </a:cxn>
              <a:cxn ang="0">
                <a:pos x="1497" y="816"/>
              </a:cxn>
              <a:cxn ang="0">
                <a:pos x="1951" y="0"/>
              </a:cxn>
            </a:cxnLst>
            <a:rect l="0" t="0" r="r" b="b"/>
            <a:pathLst>
              <a:path w="1951" h="816">
                <a:moveTo>
                  <a:pt x="0" y="816"/>
                </a:moveTo>
                <a:lnTo>
                  <a:pt x="1497" y="816"/>
                </a:lnTo>
                <a:lnTo>
                  <a:pt x="1951" y="0"/>
                </a:lnTo>
              </a:path>
            </a:pathLst>
          </a:custGeom>
          <a:noFill/>
          <a:ln w="31750" cap="flat" cmpd="sng">
            <a:solidFill>
              <a:srgbClr val="0033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80716" name="Text Box 108"/>
          <p:cNvSpPr txBox="1">
            <a:spLocks noChangeArrowheads="1"/>
          </p:cNvSpPr>
          <p:nvPr/>
        </p:nvSpPr>
        <p:spPr bwMode="auto">
          <a:xfrm>
            <a:off x="3286116" y="4071942"/>
            <a:ext cx="1935805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ru-RU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Великобритания</a:t>
            </a:r>
            <a:endParaRPr lang="en-US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0717" name="Text Box 109"/>
          <p:cNvSpPr txBox="1">
            <a:spLocks noChangeArrowheads="1"/>
          </p:cNvSpPr>
          <p:nvPr/>
        </p:nvSpPr>
        <p:spPr bwMode="auto">
          <a:xfrm>
            <a:off x="3786182" y="6000768"/>
            <a:ext cx="93955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Греция</a:t>
            </a:r>
            <a:endParaRPr lang="en-US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Freeform 101"/>
          <p:cNvSpPr>
            <a:spLocks/>
          </p:cNvSpPr>
          <p:nvPr/>
        </p:nvSpPr>
        <p:spPr bwMode="gray">
          <a:xfrm flipV="1">
            <a:off x="5429256" y="3000372"/>
            <a:ext cx="3286148" cy="357190"/>
          </a:xfrm>
          <a:custGeom>
            <a:avLst/>
            <a:gdLst/>
            <a:ahLst/>
            <a:cxnLst>
              <a:cxn ang="0">
                <a:pos x="0" y="816"/>
              </a:cxn>
              <a:cxn ang="0">
                <a:pos x="1497" y="816"/>
              </a:cxn>
              <a:cxn ang="0">
                <a:pos x="1951" y="0"/>
              </a:cxn>
            </a:cxnLst>
            <a:rect l="0" t="0" r="r" b="b"/>
            <a:pathLst>
              <a:path w="1951" h="816">
                <a:moveTo>
                  <a:pt x="0" y="816"/>
                </a:moveTo>
                <a:lnTo>
                  <a:pt x="1497" y="816"/>
                </a:lnTo>
                <a:lnTo>
                  <a:pt x="1951" y="0"/>
                </a:lnTo>
              </a:path>
            </a:pathLst>
          </a:custGeom>
          <a:noFill/>
          <a:ln w="31750" cap="flat" cmpd="sng">
            <a:solidFill>
              <a:srgbClr val="0033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ru-RU" dirty="0">
              <a:solidFill>
                <a:srgbClr val="003300"/>
              </a:solidFill>
            </a:endParaRPr>
          </a:p>
        </p:txBody>
      </p:sp>
      <p:sp>
        <p:nvSpPr>
          <p:cNvPr id="110" name="Text Box 108"/>
          <p:cNvSpPr txBox="1">
            <a:spLocks noChangeArrowheads="1"/>
          </p:cNvSpPr>
          <p:nvPr/>
        </p:nvSpPr>
        <p:spPr bwMode="auto">
          <a:xfrm>
            <a:off x="5429256" y="2643182"/>
            <a:ext cx="898644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Россия</a:t>
            </a:r>
            <a:endParaRPr lang="en-US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714348" y="428604"/>
            <a:ext cx="7342523" cy="144655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 греческого к русскому и </a:t>
            </a:r>
          </a:p>
          <a:p>
            <a:r>
              <a:rPr lang="ru-RU" sz="44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английскому</a:t>
            </a:r>
            <a:endParaRPr lang="ru-RU" sz="44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3" name="Picture 9" descr="0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00438"/>
            <a:ext cx="1857388" cy="2701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15" name="Прямая со стрелкой 114"/>
          <p:cNvCxnSpPr/>
          <p:nvPr/>
        </p:nvCxnSpPr>
        <p:spPr>
          <a:xfrm rot="10800000">
            <a:off x="6000760" y="4143380"/>
            <a:ext cx="2143140" cy="200026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 стрелкой 116"/>
          <p:cNvCxnSpPr/>
          <p:nvPr/>
        </p:nvCxnSpPr>
        <p:spPr>
          <a:xfrm rot="5400000" flipH="1" flipV="1">
            <a:off x="7143768" y="4572008"/>
            <a:ext cx="2571768" cy="57150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4525963"/>
          </a:xfrm>
        </p:spPr>
        <p:txBody>
          <a:bodyPr/>
          <a:lstStyle/>
          <a:p>
            <a:r>
              <a:rPr lang="ru-RU" sz="2000" b="1" dirty="0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Сборник указов. </a:t>
            </a:r>
            <a:r>
              <a:rPr lang="en-US" sz="2000" b="1" dirty="0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XVIII </a:t>
            </a:r>
            <a:r>
              <a:rPr lang="ru-RU" sz="2000" b="1" dirty="0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в.</a:t>
            </a:r>
          </a:p>
          <a:p>
            <a:r>
              <a:rPr lang="ru-RU" sz="2000" b="1" dirty="0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Малов Владимир. Книга. – М.: Слово/</a:t>
            </a:r>
            <a:r>
              <a:rPr lang="en-US" sz="2000" b="1" dirty="0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SLOVO</a:t>
            </a:r>
            <a:r>
              <a:rPr lang="ru-RU" sz="2000" b="1" dirty="0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, 2002.</a:t>
            </a:r>
          </a:p>
          <a:p>
            <a:r>
              <a:rPr lang="ru-RU" sz="2000" b="1" dirty="0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Моисеев А.И. Звуки и буквы, буквы и цифры…: Кн. для </a:t>
            </a:r>
            <a:r>
              <a:rPr lang="ru-RU" sz="2000" b="1" dirty="0" err="1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внеклас</a:t>
            </a:r>
            <a:r>
              <a:rPr lang="ru-RU" sz="2000" b="1" dirty="0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. чтения учащихся 8-10 </a:t>
            </a:r>
            <a:r>
              <a:rPr lang="ru-RU" sz="2000" b="1" dirty="0" err="1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000" b="1" dirty="0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. сред. </a:t>
            </a:r>
            <a:r>
              <a:rPr lang="ru-RU" sz="2000" b="1" dirty="0" err="1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шк</a:t>
            </a:r>
            <a:r>
              <a:rPr lang="ru-RU" sz="2000" b="1" dirty="0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. – М.: Просвещение 1987.</a:t>
            </a:r>
          </a:p>
          <a:p>
            <a:r>
              <a:rPr lang="ru-RU" sz="2000" b="1" dirty="0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2000" b="1" dirty="0" err="1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Линкум</a:t>
            </a:r>
            <a:r>
              <a:rPr lang="ru-RU" sz="2000" b="1" dirty="0" smtClean="0">
                <a:solidFill>
                  <a:srgbClr val="4F6228"/>
                </a:solidFill>
                <a:latin typeface="Times New Roman" pitchFamily="18" charset="0"/>
                <a:cs typeface="Times New Roman" pitchFamily="18" charset="0"/>
              </a:rPr>
              <a:t>. Все обо всем. Популярная энциклопедия для детей. Том 1. – М.: Компания «Ключ – С» 1995.</a:t>
            </a:r>
          </a:p>
          <a:p>
            <a:endParaRPr lang="ru-RU" sz="2000" b="1" dirty="0">
              <a:solidFill>
                <a:srgbClr val="4F622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214290"/>
            <a:ext cx="3868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54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P216005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16639473">
            <a:off x="620921" y="2759784"/>
            <a:ext cx="2447710" cy="1532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Documents and Settings\Админ\Рабочий стол\алфавит\фото\2010_02_15\P21500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048755">
            <a:off x="582651" y="606655"/>
            <a:ext cx="1500198" cy="20502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P215003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652671">
            <a:off x="2487269" y="4605061"/>
            <a:ext cx="2141757" cy="1474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фотк с азовского моря,дедушкин юбилей 222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20825175">
            <a:off x="523558" y="4708788"/>
            <a:ext cx="1917733" cy="1635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P2160049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 rot="1056732">
            <a:off x="4553201" y="4671725"/>
            <a:ext cx="2003403" cy="1602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фотк с азовского моря,дедушкин юбилей 210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 rot="14997404">
            <a:off x="6319251" y="4269439"/>
            <a:ext cx="2498235" cy="1665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3" descr="08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02637" y="500043"/>
            <a:ext cx="1096870" cy="1214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FD00086_"/>
          <p:cNvPicPr>
            <a:picLocks noChangeAspect="1" noChangeArrowheads="1" noChangeShapeType="1"/>
          </p:cNvPicPr>
          <p:nvPr/>
        </p:nvPicPr>
        <p:blipFill>
          <a:blip r:embed="rId3"/>
          <a:srcRect r="1131" b="4000"/>
          <a:stretch>
            <a:fillRect/>
          </a:stretch>
        </p:blipFill>
        <p:spPr bwMode="auto">
          <a:xfrm>
            <a:off x="571472" y="4929198"/>
            <a:ext cx="2208922" cy="1428761"/>
          </a:xfrm>
          <a:prstGeom prst="round2DiagRect">
            <a:avLst>
              <a:gd name="adj1" fmla="val 16667"/>
              <a:gd name="adj2" fmla="val 0"/>
            </a:avLst>
          </a:prstGeom>
          <a:ln w="34925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8" name="Picture 5" descr="Б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4286256"/>
            <a:ext cx="1408186" cy="1000132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10" name="Прямоугольник 9"/>
          <p:cNvSpPr/>
          <p:nvPr/>
        </p:nvSpPr>
        <p:spPr>
          <a:xfrm>
            <a:off x="642910" y="2143116"/>
            <a:ext cx="798308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Желаю удачи!</a:t>
            </a:r>
            <a:endParaRPr lang="ru-RU" sz="96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00364" y="5429264"/>
            <a:ext cx="384342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sz="2800" b="1" cap="none" spc="0" dirty="0" smtClean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28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school3yar@rambler.ru</a:t>
            </a:r>
            <a:endParaRPr lang="ru-RU" sz="28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857232"/>
            <a:ext cx="8369599" cy="517064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cap="none" spc="0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en-US" sz="66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Bb Cc </a:t>
            </a:r>
            <a:r>
              <a:rPr lang="en-US" sz="6600" b="1" cap="none" spc="0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Dd</a:t>
            </a:r>
            <a:r>
              <a:rPr lang="en-US" sz="66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b="1" cap="none" spc="0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Ee</a:t>
            </a:r>
            <a:r>
              <a:rPr lang="en-US" sz="66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Ff </a:t>
            </a:r>
          </a:p>
          <a:p>
            <a:pPr algn="ctr"/>
            <a:r>
              <a:rPr lang="en-US" sz="6600" b="1" cap="none" spc="0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Gg</a:t>
            </a:r>
            <a:r>
              <a:rPr lang="en-US" sz="66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b="1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Hh</a:t>
            </a:r>
            <a:r>
              <a:rPr lang="en-US" sz="66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Ii </a:t>
            </a:r>
            <a:r>
              <a:rPr lang="en-US" sz="6600" b="1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Jj</a:t>
            </a:r>
            <a:r>
              <a:rPr lang="en-US" sz="66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b="1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Kk</a:t>
            </a:r>
            <a:r>
              <a:rPr lang="en-US" sz="66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b="1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en-US" sz="66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Mm</a:t>
            </a:r>
          </a:p>
          <a:p>
            <a:pPr algn="ctr"/>
            <a:r>
              <a:rPr lang="en-US" sz="66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b="1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Nn</a:t>
            </a:r>
            <a:r>
              <a:rPr lang="en-US" sz="66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b="1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Oo</a:t>
            </a:r>
            <a:r>
              <a:rPr lang="en-US" sz="6600" b="1" cap="none" spc="0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Pp</a:t>
            </a:r>
            <a:r>
              <a:rPr lang="en-US" sz="66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b="1" cap="none" spc="0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Qq</a:t>
            </a:r>
            <a:r>
              <a:rPr lang="en-US" sz="66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b="1" cap="none" spc="0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Rr</a:t>
            </a:r>
            <a:r>
              <a:rPr lang="en-US" sz="66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Ss</a:t>
            </a:r>
          </a:p>
          <a:p>
            <a:pPr algn="ctr"/>
            <a:r>
              <a:rPr lang="en-US" sz="66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b="1" cap="none" spc="0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66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b="1" cap="none" spc="0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Uu</a:t>
            </a:r>
            <a:r>
              <a:rPr lang="en-US" sz="66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Vv </a:t>
            </a:r>
            <a:r>
              <a:rPr lang="en-US" sz="6600" b="1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Ww</a:t>
            </a:r>
            <a:r>
              <a:rPr lang="en-US" sz="66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Xx </a:t>
            </a:r>
          </a:p>
          <a:p>
            <a:pPr algn="ctr"/>
            <a:r>
              <a:rPr lang="en-US" sz="6600" b="1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Yy</a:t>
            </a:r>
            <a:r>
              <a:rPr lang="en-US" sz="66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b="1" dirty="0" err="1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Zz</a:t>
            </a:r>
            <a:endParaRPr lang="ru-RU" sz="66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2800" b="1" dirty="0" smtClean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57786" y="142852"/>
            <a:ext cx="3786214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0" b="1" cap="none" spc="50" dirty="0" smtClean="0">
                <a:ln w="57150">
                  <a:solidFill>
                    <a:srgbClr val="666633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0" b="1" cap="none" spc="50" dirty="0">
              <a:ln w="57150">
                <a:solidFill>
                  <a:srgbClr val="666633"/>
                </a:solidFill>
              </a:ln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214290"/>
            <a:ext cx="5143536" cy="5715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Почему </a:t>
            </a:r>
          </a:p>
          <a:p>
            <a:pPr algn="ctr"/>
            <a:r>
              <a:rPr lang="ru-RU" sz="40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английские буквы</a:t>
            </a:r>
          </a:p>
          <a:p>
            <a:pPr algn="ctr"/>
            <a:r>
              <a:rPr lang="ru-RU" sz="40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похожи </a:t>
            </a:r>
          </a:p>
          <a:p>
            <a:pPr algn="ctr"/>
            <a:r>
              <a:rPr lang="ru-RU" sz="40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русские </a:t>
            </a:r>
          </a:p>
          <a:p>
            <a:pPr algn="ctr"/>
            <a:r>
              <a:rPr lang="ru-RU" sz="40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написанию </a:t>
            </a:r>
          </a:p>
          <a:p>
            <a:pPr algn="ctr"/>
            <a:r>
              <a:rPr lang="ru-RU" sz="40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различаются </a:t>
            </a:r>
          </a:p>
          <a:p>
            <a:pPr algn="ctr"/>
            <a:r>
              <a:rPr lang="ru-RU" sz="40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произношению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9851" name="Text Box 75"/>
          <p:cNvSpPr txBox="1">
            <a:spLocks noChangeArrowheads="1"/>
          </p:cNvSpPr>
          <p:nvPr/>
        </p:nvSpPr>
        <p:spPr bwMode="auto">
          <a:xfrm>
            <a:off x="2428860" y="1785926"/>
            <a:ext cx="4357718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Исследовать английский </a:t>
            </a:r>
          </a:p>
          <a:p>
            <a:r>
              <a:rPr lang="ru-RU" sz="24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русский алфавиты</a:t>
            </a:r>
            <a:endParaRPr lang="en-US" sz="24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9852" name="Text Box 76"/>
          <p:cNvSpPr txBox="1">
            <a:spLocks noChangeArrowheads="1"/>
          </p:cNvSpPr>
          <p:nvPr/>
        </p:nvSpPr>
        <p:spPr bwMode="auto">
          <a:xfrm>
            <a:off x="1571604" y="2857496"/>
            <a:ext cx="4429156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Есть ли прописной шрифт </a:t>
            </a:r>
          </a:p>
          <a:p>
            <a:r>
              <a:rPr lang="ru-RU" sz="24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английском языке</a:t>
            </a:r>
            <a:endParaRPr lang="en-US" sz="24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9855" name="Text Box 79"/>
          <p:cNvSpPr txBox="1">
            <a:spLocks noChangeArrowheads="1"/>
          </p:cNvSpPr>
          <p:nvPr/>
        </p:nvSpPr>
        <p:spPr bwMode="auto">
          <a:xfrm>
            <a:off x="1428728" y="5000636"/>
            <a:ext cx="6929486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Какой алфавит был основой современного русского и английского алфавитов</a:t>
            </a:r>
            <a:endParaRPr lang="en-US" sz="24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9857" name="Oval 81"/>
          <p:cNvSpPr>
            <a:spLocks noChangeArrowheads="1"/>
          </p:cNvSpPr>
          <p:nvPr/>
        </p:nvSpPr>
        <p:spPr bwMode="gray">
          <a:xfrm>
            <a:off x="1571604" y="4000504"/>
            <a:ext cx="360362" cy="360363"/>
          </a:xfrm>
          <a:prstGeom prst="ellipse">
            <a:avLst/>
          </a:prstGeom>
          <a:gradFill rotWithShape="1">
            <a:gsLst>
              <a:gs pos="0">
                <a:srgbClr val="CB90EC"/>
              </a:gs>
              <a:gs pos="100000">
                <a:srgbClr val="CB90EC">
                  <a:gamma/>
                  <a:shade val="72549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9863" name="Oval 87"/>
          <p:cNvSpPr>
            <a:spLocks noChangeArrowheads="1"/>
          </p:cNvSpPr>
          <p:nvPr/>
        </p:nvSpPr>
        <p:spPr bwMode="gray">
          <a:xfrm>
            <a:off x="1714480" y="2000240"/>
            <a:ext cx="360362" cy="360363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72549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9866" name="Oval 90"/>
          <p:cNvSpPr>
            <a:spLocks noChangeArrowheads="1"/>
          </p:cNvSpPr>
          <p:nvPr/>
        </p:nvSpPr>
        <p:spPr bwMode="gray">
          <a:xfrm>
            <a:off x="928662" y="3000372"/>
            <a:ext cx="360362" cy="360363"/>
          </a:xfrm>
          <a:prstGeom prst="ellipse">
            <a:avLst/>
          </a:prstGeom>
          <a:gradFill rotWithShape="1">
            <a:gsLst>
              <a:gs pos="0">
                <a:srgbClr val="EDD947"/>
              </a:gs>
              <a:gs pos="100000">
                <a:srgbClr val="EDD947">
                  <a:gamma/>
                  <a:shade val="72549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59869" name="Oval 93"/>
          <p:cNvSpPr>
            <a:spLocks noChangeArrowheads="1"/>
          </p:cNvSpPr>
          <p:nvPr/>
        </p:nvSpPr>
        <p:spPr bwMode="gray">
          <a:xfrm>
            <a:off x="857224" y="5072074"/>
            <a:ext cx="360362" cy="360363"/>
          </a:xfrm>
          <a:prstGeom prst="ellipse">
            <a:avLst/>
          </a:prstGeom>
          <a:gradFill rotWithShape="1">
            <a:gsLst>
              <a:gs pos="0">
                <a:srgbClr val="82B820"/>
              </a:gs>
              <a:gs pos="100000">
                <a:srgbClr val="82B820">
                  <a:gamma/>
                  <a:shade val="72549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214546" y="4071942"/>
            <a:ext cx="628654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Почему звучание букв в алфавитах разное</a:t>
            </a:r>
            <a:endParaRPr lang="ru-RU" sz="24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85786" y="571480"/>
            <a:ext cx="26392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</a:t>
            </a:r>
            <a:endParaRPr lang="ru-RU" sz="54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8" name="Picture 24" descr="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1" y="571480"/>
            <a:ext cx="2410041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1142984"/>
            <a:ext cx="487652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4800" b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15074" y="0"/>
            <a:ext cx="1899880" cy="62478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0" b="1" cap="none" spc="50" dirty="0" smtClean="0">
                <a:ln w="57150">
                  <a:solidFill>
                    <a:srgbClr val="666633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0" b="1" cap="none" spc="50" dirty="0">
              <a:ln w="57150">
                <a:solidFill>
                  <a:srgbClr val="666633"/>
                </a:solidFill>
              </a:ln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1000108"/>
            <a:ext cx="4857784" cy="50006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Возможно </a:t>
            </a:r>
          </a:p>
          <a:p>
            <a:pPr algn="ctr"/>
            <a:r>
              <a:rPr lang="ru-RU" sz="48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когда то </a:t>
            </a:r>
          </a:p>
          <a:p>
            <a:pPr algn="ctr"/>
            <a:r>
              <a:rPr lang="ru-RU" sz="48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и английский </a:t>
            </a:r>
          </a:p>
          <a:p>
            <a:pPr algn="ctr"/>
            <a:r>
              <a:rPr lang="ru-RU" sz="48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были одним алфавитом</a:t>
            </a: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14282" y="214290"/>
            <a:ext cx="8715436" cy="6429420"/>
            <a:chOff x="214282" y="214290"/>
            <a:chExt cx="8715436" cy="642942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214282" y="214290"/>
              <a:ext cx="8715436" cy="642942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2" name="Группа 11"/>
            <p:cNvGrpSpPr/>
            <p:nvPr/>
          </p:nvGrpSpPr>
          <p:grpSpPr>
            <a:xfrm>
              <a:off x="428596" y="2000240"/>
              <a:ext cx="4548217" cy="4386277"/>
              <a:chOff x="1143000" y="2480721"/>
              <a:chExt cx="3833813" cy="3833813"/>
            </a:xfrm>
          </p:grpSpPr>
          <p:sp>
            <p:nvSpPr>
              <p:cNvPr id="168983" name="Oval 23"/>
              <p:cNvSpPr>
                <a:spLocks noChangeArrowheads="1"/>
              </p:cNvSpPr>
              <p:nvPr/>
            </p:nvSpPr>
            <p:spPr bwMode="gray">
              <a:xfrm>
                <a:off x="1444085" y="2792922"/>
                <a:ext cx="3200400" cy="3200400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8964" name="AutoShape 4"/>
              <p:cNvSpPr>
                <a:spLocks noChangeArrowheads="1"/>
              </p:cNvSpPr>
              <p:nvPr/>
            </p:nvSpPr>
            <p:spPr bwMode="gray">
              <a:xfrm>
                <a:off x="1143000" y="2480721"/>
                <a:ext cx="3833813" cy="3833813"/>
              </a:xfrm>
              <a:custGeom>
                <a:avLst/>
                <a:gdLst>
                  <a:gd name="G0" fmla="+- 1914 0 0"/>
                  <a:gd name="G1" fmla="+- 21600 0 1914"/>
                  <a:gd name="G2" fmla="+- 21600 0 191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914" y="10800"/>
                    </a:moveTo>
                    <a:cubicBezTo>
                      <a:pt x="1914" y="15708"/>
                      <a:pt x="5892" y="19686"/>
                      <a:pt x="10800" y="19686"/>
                    </a:cubicBezTo>
                    <a:cubicBezTo>
                      <a:pt x="15708" y="19686"/>
                      <a:pt x="19686" y="15708"/>
                      <a:pt x="19686" y="10800"/>
                    </a:cubicBezTo>
                    <a:cubicBezTo>
                      <a:pt x="19686" y="5892"/>
                      <a:pt x="15708" y="1914"/>
                      <a:pt x="10800" y="1914"/>
                    </a:cubicBezTo>
                    <a:cubicBezTo>
                      <a:pt x="5892" y="1914"/>
                      <a:pt x="1914" y="5892"/>
                      <a:pt x="1914" y="1080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softEdge rad="127000"/>
              </a:effec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68965" name="AutoShape 5"/>
            <p:cNvSpPr>
              <a:spLocks noChangeArrowheads="1"/>
            </p:cNvSpPr>
            <p:nvPr/>
          </p:nvSpPr>
          <p:spPr bwMode="gray">
            <a:xfrm>
              <a:off x="3071802" y="2143116"/>
              <a:ext cx="5143536" cy="500063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38100" algn="ctr">
              <a:solidFill>
                <a:srgbClr val="C5A66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b="1" dirty="0" smtClean="0">
                  <a:solidFill>
                    <a:schemeClr val="accent2">
                      <a:lumMod val="75000"/>
                    </a:schemeClr>
                  </a:solidFill>
                </a:rPr>
                <a:t>Сравнила английский и русский алфавит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68966" name="AutoShape 6"/>
            <p:cNvSpPr>
              <a:spLocks noChangeArrowheads="1"/>
            </p:cNvSpPr>
            <p:nvPr/>
          </p:nvSpPr>
          <p:spPr bwMode="gray">
            <a:xfrm>
              <a:off x="3571868" y="2928934"/>
              <a:ext cx="5214974" cy="571504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38100" algn="ctr">
              <a:solidFill>
                <a:srgbClr val="C5A66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b="1" dirty="0" smtClean="0">
                  <a:solidFill>
                    <a:schemeClr val="accent2">
                      <a:lumMod val="75000"/>
                    </a:schemeClr>
                  </a:solidFill>
                </a:rPr>
                <a:t>Побеседовала с учителями, родителями, </a:t>
              </a:r>
            </a:p>
            <a:p>
              <a:r>
                <a:rPr lang="ru-RU" b="1" dirty="0" smtClean="0">
                  <a:solidFill>
                    <a:schemeClr val="accent2">
                      <a:lumMod val="75000"/>
                    </a:schemeClr>
                  </a:solidFill>
                </a:rPr>
                <a:t>учениками старших классов</a:t>
              </a:r>
              <a:endParaRPr lang="en-US" b="1" dirty="0" smtClean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68967" name="AutoShape 7"/>
            <p:cNvSpPr>
              <a:spLocks noChangeArrowheads="1"/>
            </p:cNvSpPr>
            <p:nvPr/>
          </p:nvSpPr>
          <p:spPr bwMode="gray">
            <a:xfrm>
              <a:off x="4286248" y="3714752"/>
              <a:ext cx="4071966" cy="500062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38100" algn="ctr">
              <a:solidFill>
                <a:srgbClr val="C5A66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b="1" dirty="0" smtClean="0">
                <a:solidFill>
                  <a:schemeClr val="accent3">
                    <a:lumMod val="50000"/>
                  </a:schemeClr>
                </a:solidFill>
              </a:endParaRPr>
            </a:p>
            <a:p>
              <a:r>
                <a:rPr lang="ru-RU" b="1" dirty="0" smtClean="0">
                  <a:solidFill>
                    <a:schemeClr val="accent2">
                      <a:lumMod val="75000"/>
                    </a:schemeClr>
                  </a:solidFill>
                </a:rPr>
                <a:t>Обратилась за помощью  в музей</a:t>
              </a:r>
              <a:endParaRPr lang="en-US" b="1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endParaRPr lang="en-US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168968" name="AutoShape 8"/>
            <p:cNvSpPr>
              <a:spLocks noChangeArrowheads="1"/>
            </p:cNvSpPr>
            <p:nvPr/>
          </p:nvSpPr>
          <p:spPr bwMode="gray">
            <a:xfrm>
              <a:off x="2857488" y="5286388"/>
              <a:ext cx="5429288" cy="500062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38100" algn="ctr">
              <a:solidFill>
                <a:srgbClr val="C5A66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b="1" dirty="0" smtClean="0">
                  <a:solidFill>
                    <a:schemeClr val="accent2">
                      <a:lumMod val="75000"/>
                    </a:schemeClr>
                  </a:solidFill>
                </a:rPr>
                <a:t>Сходила в детскую и школьную библиотеки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68969" name="AutoShape 9"/>
            <p:cNvSpPr>
              <a:spLocks noChangeArrowheads="1"/>
            </p:cNvSpPr>
            <p:nvPr/>
          </p:nvSpPr>
          <p:spPr bwMode="gray">
            <a:xfrm>
              <a:off x="4143372" y="4572008"/>
              <a:ext cx="4000528" cy="500063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38100" algn="ctr">
              <a:solidFill>
                <a:srgbClr val="C5A66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b="1" dirty="0" smtClean="0">
                  <a:solidFill>
                    <a:schemeClr val="accent2">
                      <a:lumMod val="75000"/>
                    </a:schemeClr>
                  </a:solidFill>
                </a:rPr>
                <a:t>Нашла информацию </a:t>
              </a:r>
              <a:r>
                <a:rPr lang="ru-RU" b="1" smtClean="0">
                  <a:solidFill>
                    <a:schemeClr val="accent2">
                      <a:lumMod val="75000"/>
                    </a:schemeClr>
                  </a:solidFill>
                </a:rPr>
                <a:t>в Интернете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1142976" y="3214686"/>
            <a:ext cx="2714644" cy="1754326"/>
          </a:xfrm>
          <a:prstGeom prst="rect">
            <a:avLst/>
          </a:prstGeom>
          <a:noFill/>
        </p:spPr>
        <p:txBody>
          <a:bodyPr vert="horz"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я сделала</a:t>
            </a:r>
            <a:endParaRPr lang="ru-RU" sz="54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30" descr="0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500041"/>
            <a:ext cx="1428760" cy="16847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Documents and Settings\Админ\Рабочий стол\алфавит\фото\P21300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2" y="1928802"/>
            <a:ext cx="3301734" cy="4429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Documents and Settings\Админ\Рабочий стол\алфавит\фото\P21300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3643314"/>
            <a:ext cx="2928958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C:\Documents and Settings\Админ\Рабочий стол\алфавит\фото\P21300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857232"/>
            <a:ext cx="3429024" cy="2572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785786" y="500042"/>
            <a:ext cx="367280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Сравнила</a:t>
            </a:r>
            <a:endParaRPr lang="ru-RU" sz="60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44" y="214290"/>
            <a:ext cx="8715436" cy="64294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Рисунок 22" descr="BOOK1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0896" y="4786322"/>
            <a:ext cx="3184421" cy="1551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 rot="557679">
            <a:off x="333988" y="290745"/>
            <a:ext cx="107433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endParaRPr lang="ru-RU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1202733">
            <a:off x="372978" y="1265142"/>
            <a:ext cx="97055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endParaRPr lang="ru-RU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0896467">
            <a:off x="1357290" y="2143116"/>
            <a:ext cx="107433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CC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endParaRPr lang="ru-RU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CC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916878">
            <a:off x="2216709" y="2941289"/>
            <a:ext cx="100540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endParaRPr lang="ru-RU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00232" y="4071942"/>
            <a:ext cx="114165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7C8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</a:t>
            </a:r>
            <a:endParaRPr lang="ru-RU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7C8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2285992"/>
            <a:ext cx="114165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</a:t>
            </a:r>
            <a:endParaRPr lang="ru-RU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786578" y="571480"/>
            <a:ext cx="1690442" cy="1938992"/>
          </a:xfrm>
          <a:prstGeom prst="rect">
            <a:avLst/>
          </a:prstGeom>
          <a:noFill/>
          <a:ln>
            <a:solidFill>
              <a:srgbClr val="4F6228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C3399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</a:t>
            </a:r>
            <a:endParaRPr lang="ru-RU" sz="12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C3399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750221">
            <a:off x="1870859" y="1247955"/>
            <a:ext cx="114165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C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endParaRPr lang="ru-RU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C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601980">
            <a:off x="843917" y="3641448"/>
            <a:ext cx="93647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66FF3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endParaRPr lang="ru-RU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66FF3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0802571">
            <a:off x="3810266" y="2594851"/>
            <a:ext cx="100540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9CBC5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</a:t>
            </a:r>
            <a:endParaRPr lang="ru-RU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9CBC5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796422">
            <a:off x="2809023" y="1816856"/>
            <a:ext cx="107433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endParaRPr lang="ru-RU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20807169">
            <a:off x="5026559" y="4285498"/>
            <a:ext cx="80021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B6DE3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endParaRPr lang="ru-RU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B6DE36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20819767">
            <a:off x="3810529" y="4134091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99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endParaRPr lang="ru-RU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99FF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20059055">
            <a:off x="1089796" y="938163"/>
            <a:ext cx="7312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endParaRPr lang="ru-RU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593628">
            <a:off x="3129265" y="2771696"/>
            <a:ext cx="80021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endParaRPr lang="ru-RU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1389014">
            <a:off x="4774120" y="3679528"/>
            <a:ext cx="86914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</a:t>
            </a:r>
            <a:endParaRPr lang="ru-RU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20555501">
            <a:off x="3786769" y="3380192"/>
            <a:ext cx="86914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66FF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</a:t>
            </a:r>
            <a:endParaRPr lang="ru-RU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66FF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828149">
            <a:off x="1532977" y="2930290"/>
            <a:ext cx="80021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/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x</a:t>
            </a:r>
            <a:endParaRPr lang="ru-RU" sz="9600" b="1" cap="none" spc="0" dirty="0">
              <a:ln/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 rot="21227835">
            <a:off x="3154258" y="3681951"/>
            <a:ext cx="80021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808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</a:t>
            </a:r>
            <a:endParaRPr lang="ru-RU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808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786446" y="3571876"/>
            <a:ext cx="2571768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99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sz="15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9900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500298" y="357166"/>
            <a:ext cx="392517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Сосчитала</a:t>
            </a:r>
            <a:endParaRPr lang="ru-RU" sz="60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н. яз.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Ин. яз.2</Template>
  <TotalTime>880</TotalTime>
  <Words>278</Words>
  <Application>Microsoft Office PowerPoint</Application>
  <PresentationFormat>Экран (4:3)</PresentationFormat>
  <Paragraphs>104</Paragraphs>
  <Slides>24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Ин. яз.2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dc:description>http://aida.ucoz.ru</dc:description>
  <cp:lastModifiedBy>Елена</cp:lastModifiedBy>
  <cp:revision>102</cp:revision>
  <dcterms:created xsi:type="dcterms:W3CDTF">2010-03-20T10:06:00Z</dcterms:created>
  <dcterms:modified xsi:type="dcterms:W3CDTF">2012-01-25T15:19:10Z</dcterms:modified>
  <cp:category>шаблоны к Powerpoint</cp:category>
</cp:coreProperties>
</file>